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7"/>
  </p:sldMasterIdLst>
  <p:notesMasterIdLst>
    <p:notesMasterId r:id="rId20"/>
  </p:notesMasterIdLst>
  <p:handoutMasterIdLst>
    <p:handoutMasterId r:id="rId21"/>
  </p:handoutMasterIdLst>
  <p:sldIdLst>
    <p:sldId id="265" r:id="rId8"/>
    <p:sldId id="302" r:id="rId9"/>
    <p:sldId id="269" r:id="rId10"/>
    <p:sldId id="297" r:id="rId11"/>
    <p:sldId id="294" r:id="rId12"/>
    <p:sldId id="298" r:id="rId13"/>
    <p:sldId id="295" r:id="rId14"/>
    <p:sldId id="299" r:id="rId15"/>
    <p:sldId id="296" r:id="rId16"/>
    <p:sldId id="300" r:id="rId17"/>
    <p:sldId id="301" r:id="rId18"/>
    <p:sldId id="273" r:id="rId19"/>
  </p:sldIdLst>
  <p:sldSz cx="12192000" cy="6858000"/>
  <p:notesSz cx="6858000" cy="9144000"/>
  <p:embeddedFontLst>
    <p:embeddedFont>
      <p:font typeface="Apis For Office"/>
      <p:regular r:id="rId22"/>
      <p:bold r:id="rId23"/>
      <p:italic r:id="rId24"/>
      <p:boldItalic r:id="rId25"/>
    </p:embeddedFont>
    <p:embeddedFont>
      <p:font typeface="Apis For Office Light"/>
      <p:regular r:id="rId26"/>
      <p:italic r:id="rId27"/>
    </p:embeddedFont>
    <p:embeddedFont>
      <p:font typeface="Aptos" panose="020B000402020202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2" autoAdjust="0"/>
    <p:restoredTop sz="89951" autoAdjust="0"/>
  </p:normalViewPr>
  <p:slideViewPr>
    <p:cSldViewPr snapToGrid="0" showGuides="1">
      <p:cViewPr>
        <p:scale>
          <a:sx n="59" d="100"/>
          <a:sy n="59" d="100"/>
        </p:scale>
        <p:origin x="848" y="6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34" Type="http://schemas.openxmlformats.org/officeDocument/2006/relationships/font" Target="fonts/font13.fntdata"/><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10.fntdata"/><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30/08/2023</a:t>
            </a:fld>
            <a:endParaRPr lang="en-GB" dirty="0"/>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note</a:t>
            </a:r>
          </a:p>
          <a:p>
            <a:pPr lvl="6"/>
            <a:r>
              <a:rPr lang="en-US" dirty="0"/>
              <a:t>7 level</a:t>
            </a:r>
          </a:p>
          <a:p>
            <a:pPr lvl="7"/>
            <a:r>
              <a:rPr lang="en-US" dirty="0"/>
              <a:t>8 level</a:t>
            </a:r>
          </a:p>
          <a:p>
            <a:pPr lvl="8"/>
            <a:r>
              <a:rPr lang="en-US" dirty="0"/>
              <a:t>9 header	</a:t>
            </a:r>
            <a:endParaRPr lang="en-GB" dirty="0"/>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30/08/2023</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dirty="0"/>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dirty="0"/>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0" indent="-179388"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0" indent="0" algn="l" defTabSz="914400" rtl="0" eaLnBrk="1" latinLnBrk="0" hangingPunct="1">
      <a:buFont typeface="Arial" panose="020B0604020202020204" pitchFamily="34" charset="0"/>
      <a:buChar char="​"/>
      <a:defRPr sz="1400" b="1" kern="1200">
        <a:solidFill>
          <a:schemeClr val="tx1"/>
        </a:solidFill>
        <a:latin typeface="+mn-lt"/>
        <a:ea typeface="+mn-ea"/>
        <a:cs typeface="+mn-cs"/>
      </a:defRPr>
    </a:lvl4pPr>
    <a:lvl5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indent="-2286000" algn="l" defTabSz="914400" rtl="0" eaLnBrk="1" latinLnBrk="0" hangingPunct="1">
      <a:defRPr sz="800" kern="1200">
        <a:solidFill>
          <a:schemeClr val="tx1"/>
        </a:solidFill>
        <a:latin typeface="+mn-lt"/>
        <a:ea typeface="+mn-ea"/>
        <a:cs typeface="+mn-cs"/>
      </a:defRPr>
    </a:lvl6pPr>
    <a:lvl7pPr marL="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7pPr>
    <a:lvl8pPr marL="18000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8pPr>
    <a:lvl9pPr marL="0" indent="0" algn="l" defTabSz="914400" rtl="0" eaLnBrk="1" latinLnBrk="0" hangingPunct="1">
      <a:buFont typeface="Arial" panose="020B0604020202020204" pitchFamily="34" charset="0"/>
      <a:buChar char="​"/>
      <a:defRPr sz="800" b="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 Cov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80DF523-34A7-40E1-AE82-7A0D3594680C}"/>
              </a:ext>
            </a:extLst>
          </p:cNvPr>
          <p:cNvSpPr>
            <a:spLocks noGrp="1"/>
          </p:cNvSpPr>
          <p:nvPr>
            <p:ph type="pic" sz="quarter" idx="13" hasCustomPrompt="1"/>
          </p:nvPr>
        </p:nvSpPr>
        <p:spPr>
          <a:xfrm>
            <a:off x="0" y="0"/>
            <a:ext cx="12191999" cy="6858000"/>
          </a:xfrm>
          <a:custGeom>
            <a:avLst/>
            <a:gdLst>
              <a:gd name="connsiteX0" fmla="*/ 11666200 w 12191999"/>
              <a:gd name="connsiteY0" fmla="*/ 756760 h 6858000"/>
              <a:gd name="connsiteX1" fmla="*/ 11678975 w 12191999"/>
              <a:gd name="connsiteY1" fmla="*/ 761119 h 6858000"/>
              <a:gd name="connsiteX2" fmla="*/ 11678975 w 12191999"/>
              <a:gd name="connsiteY2" fmla="*/ 808195 h 6858000"/>
              <a:gd name="connsiteX3" fmla="*/ 11678845 w 12191999"/>
              <a:gd name="connsiteY3" fmla="*/ 808195 h 6858000"/>
              <a:gd name="connsiteX4" fmla="*/ 11667095 w 12191999"/>
              <a:gd name="connsiteY4" fmla="*/ 813579 h 6858000"/>
              <a:gd name="connsiteX5" fmla="*/ 11644998 w 12191999"/>
              <a:gd name="connsiteY5" fmla="*/ 784080 h 6858000"/>
              <a:gd name="connsiteX6" fmla="*/ 11666200 w 12191999"/>
              <a:gd name="connsiteY6" fmla="*/ 756760 h 6858000"/>
              <a:gd name="connsiteX7" fmla="*/ 11553608 w 12191999"/>
              <a:gd name="connsiteY7" fmla="*/ 755951 h 6858000"/>
              <a:gd name="connsiteX8" fmla="*/ 11565369 w 12191999"/>
              <a:gd name="connsiteY8" fmla="*/ 760439 h 6858000"/>
              <a:gd name="connsiteX9" fmla="*/ 11571638 w 12191999"/>
              <a:gd name="connsiteY9" fmla="*/ 784954 h 6858000"/>
              <a:gd name="connsiteX10" fmla="*/ 11565369 w 12191999"/>
              <a:gd name="connsiteY10" fmla="*/ 809339 h 6858000"/>
              <a:gd name="connsiteX11" fmla="*/ 11553608 w 12191999"/>
              <a:gd name="connsiteY11" fmla="*/ 813698 h 6858000"/>
              <a:gd name="connsiteX12" fmla="*/ 11542106 w 12191999"/>
              <a:gd name="connsiteY12" fmla="*/ 809339 h 6858000"/>
              <a:gd name="connsiteX13" fmla="*/ 11535837 w 12191999"/>
              <a:gd name="connsiteY13" fmla="*/ 784954 h 6858000"/>
              <a:gd name="connsiteX14" fmla="*/ 11542106 w 12191999"/>
              <a:gd name="connsiteY14" fmla="*/ 760439 h 6858000"/>
              <a:gd name="connsiteX15" fmla="*/ 11553608 w 12191999"/>
              <a:gd name="connsiteY15" fmla="*/ 755951 h 6858000"/>
              <a:gd name="connsiteX16" fmla="*/ 11389948 w 12191999"/>
              <a:gd name="connsiteY16" fmla="*/ 755951 h 6858000"/>
              <a:gd name="connsiteX17" fmla="*/ 11401504 w 12191999"/>
              <a:gd name="connsiteY17" fmla="*/ 760439 h 6858000"/>
              <a:gd name="connsiteX18" fmla="*/ 11407795 w 12191999"/>
              <a:gd name="connsiteY18" fmla="*/ 784954 h 6858000"/>
              <a:gd name="connsiteX19" fmla="*/ 11401504 w 12191999"/>
              <a:gd name="connsiteY19" fmla="*/ 809339 h 6858000"/>
              <a:gd name="connsiteX20" fmla="*/ 11389948 w 12191999"/>
              <a:gd name="connsiteY20" fmla="*/ 813698 h 6858000"/>
              <a:gd name="connsiteX21" fmla="*/ 11378133 w 12191999"/>
              <a:gd name="connsiteY21" fmla="*/ 809339 h 6858000"/>
              <a:gd name="connsiteX22" fmla="*/ 11371843 w 12191999"/>
              <a:gd name="connsiteY22" fmla="*/ 784954 h 6858000"/>
              <a:gd name="connsiteX23" fmla="*/ 11378133 w 12191999"/>
              <a:gd name="connsiteY23" fmla="*/ 760439 h 6858000"/>
              <a:gd name="connsiteX24" fmla="*/ 11389948 w 12191999"/>
              <a:gd name="connsiteY24" fmla="*/ 755951 h 6858000"/>
              <a:gd name="connsiteX25" fmla="*/ 11267462 w 12191999"/>
              <a:gd name="connsiteY25" fmla="*/ 755951 h 6858000"/>
              <a:gd name="connsiteX26" fmla="*/ 11279148 w 12191999"/>
              <a:gd name="connsiteY26" fmla="*/ 760439 h 6858000"/>
              <a:gd name="connsiteX27" fmla="*/ 11285438 w 12191999"/>
              <a:gd name="connsiteY27" fmla="*/ 784954 h 6858000"/>
              <a:gd name="connsiteX28" fmla="*/ 11279148 w 12191999"/>
              <a:gd name="connsiteY28" fmla="*/ 809339 h 6858000"/>
              <a:gd name="connsiteX29" fmla="*/ 11267462 w 12191999"/>
              <a:gd name="connsiteY29" fmla="*/ 813698 h 6858000"/>
              <a:gd name="connsiteX30" fmla="*/ 11255907 w 12191999"/>
              <a:gd name="connsiteY30" fmla="*/ 809339 h 6858000"/>
              <a:gd name="connsiteX31" fmla="*/ 11249616 w 12191999"/>
              <a:gd name="connsiteY31" fmla="*/ 784954 h 6858000"/>
              <a:gd name="connsiteX32" fmla="*/ 11255907 w 12191999"/>
              <a:gd name="connsiteY32" fmla="*/ 760439 h 6858000"/>
              <a:gd name="connsiteX33" fmla="*/ 11267462 w 12191999"/>
              <a:gd name="connsiteY33" fmla="*/ 755951 h 6858000"/>
              <a:gd name="connsiteX34" fmla="*/ 11708668 w 12191999"/>
              <a:gd name="connsiteY34" fmla="*/ 750005 h 6858000"/>
              <a:gd name="connsiteX35" fmla="*/ 11706381 w 12191999"/>
              <a:gd name="connsiteY35" fmla="*/ 752433 h 6858000"/>
              <a:gd name="connsiteX36" fmla="*/ 11706381 w 12191999"/>
              <a:gd name="connsiteY36" fmla="*/ 817032 h 6858000"/>
              <a:gd name="connsiteX37" fmla="*/ 11708420 w 12191999"/>
              <a:gd name="connsiteY37" fmla="*/ 819459 h 6858000"/>
              <a:gd name="connsiteX38" fmla="*/ 11715671 w 12191999"/>
              <a:gd name="connsiteY38" fmla="*/ 819459 h 6858000"/>
              <a:gd name="connsiteX39" fmla="*/ 11718206 w 12191999"/>
              <a:gd name="connsiteY39" fmla="*/ 817032 h 6858000"/>
              <a:gd name="connsiteX40" fmla="*/ 11718206 w 12191999"/>
              <a:gd name="connsiteY40" fmla="*/ 752433 h 6858000"/>
              <a:gd name="connsiteX41" fmla="*/ 11715660 w 12191999"/>
              <a:gd name="connsiteY41" fmla="*/ 750005 h 6858000"/>
              <a:gd name="connsiteX42" fmla="*/ 11708668 w 12191999"/>
              <a:gd name="connsiteY42" fmla="*/ 750005 h 6858000"/>
              <a:gd name="connsiteX43" fmla="*/ 11826514 w 12191999"/>
              <a:gd name="connsiteY43" fmla="*/ 749671 h 6858000"/>
              <a:gd name="connsiteX44" fmla="*/ 11822404 w 12191999"/>
              <a:gd name="connsiteY44" fmla="*/ 751851 h 6858000"/>
              <a:gd name="connsiteX45" fmla="*/ 11798623 w 12191999"/>
              <a:gd name="connsiteY45" fmla="*/ 781695 h 6858000"/>
              <a:gd name="connsiteX46" fmla="*/ 11798105 w 12191999"/>
              <a:gd name="connsiteY46" fmla="*/ 782461 h 6858000"/>
              <a:gd name="connsiteX47" fmla="*/ 11798234 w 12191999"/>
              <a:gd name="connsiteY47" fmla="*/ 783227 h 6858000"/>
              <a:gd name="connsiteX48" fmla="*/ 11822145 w 12191999"/>
              <a:gd name="connsiteY48" fmla="*/ 817420 h 6858000"/>
              <a:gd name="connsiteX49" fmla="*/ 11826126 w 12191999"/>
              <a:gd name="connsiteY49" fmla="*/ 819470 h 6858000"/>
              <a:gd name="connsiteX50" fmla="*/ 11835254 w 12191999"/>
              <a:gd name="connsiteY50" fmla="*/ 819470 h 6858000"/>
              <a:gd name="connsiteX51" fmla="*/ 11837175 w 12191999"/>
              <a:gd name="connsiteY51" fmla="*/ 817798 h 6858000"/>
              <a:gd name="connsiteX52" fmla="*/ 11836279 w 12191999"/>
              <a:gd name="connsiteY52" fmla="*/ 816136 h 6858000"/>
              <a:gd name="connsiteX53" fmla="*/ 11810826 w 12191999"/>
              <a:gd name="connsiteY53" fmla="*/ 782450 h 6858000"/>
              <a:gd name="connsiteX54" fmla="*/ 11810567 w 12191999"/>
              <a:gd name="connsiteY54" fmla="*/ 782192 h 6858000"/>
              <a:gd name="connsiteX55" fmla="*/ 11834607 w 12191999"/>
              <a:gd name="connsiteY55" fmla="*/ 753890 h 6858000"/>
              <a:gd name="connsiteX56" fmla="*/ 11835254 w 12191999"/>
              <a:gd name="connsiteY56" fmla="*/ 751203 h 6858000"/>
              <a:gd name="connsiteX57" fmla="*/ 11832816 w 12191999"/>
              <a:gd name="connsiteY57" fmla="*/ 749671 h 6858000"/>
              <a:gd name="connsiteX58" fmla="*/ 11826514 w 12191999"/>
              <a:gd name="connsiteY58" fmla="*/ 749671 h 6858000"/>
              <a:gd name="connsiteX59" fmla="*/ 11301634 w 12191999"/>
              <a:gd name="connsiteY59" fmla="*/ 749671 h 6858000"/>
              <a:gd name="connsiteX60" fmla="*/ 11299832 w 12191999"/>
              <a:gd name="connsiteY60" fmla="*/ 751462 h 6858000"/>
              <a:gd name="connsiteX61" fmla="*/ 11300350 w 12191999"/>
              <a:gd name="connsiteY61" fmla="*/ 753383 h 6858000"/>
              <a:gd name="connsiteX62" fmla="*/ 11324605 w 12191999"/>
              <a:gd name="connsiteY62" fmla="*/ 817399 h 6858000"/>
              <a:gd name="connsiteX63" fmla="*/ 11326785 w 12191999"/>
              <a:gd name="connsiteY63" fmla="*/ 819449 h 6858000"/>
              <a:gd name="connsiteX64" fmla="*/ 11332050 w 12191999"/>
              <a:gd name="connsiteY64" fmla="*/ 819449 h 6858000"/>
              <a:gd name="connsiteX65" fmla="*/ 11334489 w 12191999"/>
              <a:gd name="connsiteY65" fmla="*/ 817399 h 6858000"/>
              <a:gd name="connsiteX66" fmla="*/ 11358108 w 12191999"/>
              <a:gd name="connsiteY66" fmla="*/ 753135 h 6858000"/>
              <a:gd name="connsiteX67" fmla="*/ 11358366 w 12191999"/>
              <a:gd name="connsiteY67" fmla="*/ 751085 h 6858000"/>
              <a:gd name="connsiteX68" fmla="*/ 11356694 w 12191999"/>
              <a:gd name="connsiteY68" fmla="*/ 749671 h 6858000"/>
              <a:gd name="connsiteX69" fmla="*/ 11350015 w 12191999"/>
              <a:gd name="connsiteY69" fmla="*/ 749671 h 6858000"/>
              <a:gd name="connsiteX70" fmla="*/ 11348343 w 12191999"/>
              <a:gd name="connsiteY70" fmla="*/ 751592 h 6858000"/>
              <a:gd name="connsiteX71" fmla="*/ 11330885 w 12191999"/>
              <a:gd name="connsiteY71" fmla="*/ 802908 h 6858000"/>
              <a:gd name="connsiteX72" fmla="*/ 11312920 w 12191999"/>
              <a:gd name="connsiteY72" fmla="*/ 751851 h 6858000"/>
              <a:gd name="connsiteX73" fmla="*/ 11309845 w 12191999"/>
              <a:gd name="connsiteY73" fmla="*/ 749671 h 6858000"/>
              <a:gd name="connsiteX74" fmla="*/ 11301634 w 12191999"/>
              <a:gd name="connsiteY74" fmla="*/ 749671 h 6858000"/>
              <a:gd name="connsiteX75" fmla="*/ 11754223 w 12191999"/>
              <a:gd name="connsiteY75" fmla="*/ 748506 h 6858000"/>
              <a:gd name="connsiteX76" fmla="*/ 11731241 w 12191999"/>
              <a:gd name="connsiteY76" fmla="*/ 767625 h 6858000"/>
              <a:gd name="connsiteX77" fmla="*/ 11749346 w 12191999"/>
              <a:gd name="connsiteY77" fmla="*/ 788417 h 6858000"/>
              <a:gd name="connsiteX78" fmla="*/ 11764236 w 12191999"/>
              <a:gd name="connsiteY78" fmla="*/ 801894 h 6858000"/>
              <a:gd name="connsiteX79" fmla="*/ 11750500 w 12191999"/>
              <a:gd name="connsiteY79" fmla="*/ 813698 h 6858000"/>
              <a:gd name="connsiteX80" fmla="*/ 11733679 w 12191999"/>
              <a:gd name="connsiteY80" fmla="*/ 806641 h 6858000"/>
              <a:gd name="connsiteX81" fmla="*/ 11728673 w 12191999"/>
              <a:gd name="connsiteY81" fmla="*/ 811130 h 6858000"/>
              <a:gd name="connsiteX82" fmla="*/ 11750241 w 12191999"/>
              <a:gd name="connsiteY82" fmla="*/ 821402 h 6858000"/>
              <a:gd name="connsiteX83" fmla="*/ 11774896 w 12191999"/>
              <a:gd name="connsiteY83" fmla="*/ 800610 h 6858000"/>
              <a:gd name="connsiteX84" fmla="*/ 11741901 w 12191999"/>
              <a:gd name="connsiteY84" fmla="*/ 766471 h 6858000"/>
              <a:gd name="connsiteX85" fmla="*/ 11753457 w 12191999"/>
              <a:gd name="connsiteY85" fmla="*/ 756199 h 6858000"/>
              <a:gd name="connsiteX86" fmla="*/ 11767322 w 12191999"/>
              <a:gd name="connsiteY86" fmla="*/ 761335 h 6858000"/>
              <a:gd name="connsiteX87" fmla="*/ 11772328 w 12191999"/>
              <a:gd name="connsiteY87" fmla="*/ 756587 h 6858000"/>
              <a:gd name="connsiteX88" fmla="*/ 11754223 w 12191999"/>
              <a:gd name="connsiteY88" fmla="*/ 748506 h 6858000"/>
              <a:gd name="connsiteX89" fmla="*/ 11614257 w 12191999"/>
              <a:gd name="connsiteY89" fmla="*/ 748117 h 6858000"/>
              <a:gd name="connsiteX90" fmla="*/ 11599001 w 12191999"/>
              <a:gd name="connsiteY90" fmla="*/ 750167 h 6858000"/>
              <a:gd name="connsiteX91" fmla="*/ 11592721 w 12191999"/>
              <a:gd name="connsiteY91" fmla="*/ 755659 h 6858000"/>
              <a:gd name="connsiteX92" fmla="*/ 11592721 w 12191999"/>
              <a:gd name="connsiteY92" fmla="*/ 816902 h 6858000"/>
              <a:gd name="connsiteX93" fmla="*/ 11595418 w 12191999"/>
              <a:gd name="connsiteY93" fmla="*/ 819071 h 6858000"/>
              <a:gd name="connsiteX94" fmla="*/ 11602216 w 12191999"/>
              <a:gd name="connsiteY94" fmla="*/ 819071 h 6858000"/>
              <a:gd name="connsiteX95" fmla="*/ 11604654 w 12191999"/>
              <a:gd name="connsiteY95" fmla="*/ 816902 h 6858000"/>
              <a:gd name="connsiteX96" fmla="*/ 11604654 w 12191999"/>
              <a:gd name="connsiteY96" fmla="*/ 760774 h 6858000"/>
              <a:gd name="connsiteX97" fmla="*/ 11611452 w 12191999"/>
              <a:gd name="connsiteY97" fmla="*/ 754764 h 6858000"/>
              <a:gd name="connsiteX98" fmla="*/ 11625943 w 12191999"/>
              <a:gd name="connsiteY98" fmla="*/ 761033 h 6858000"/>
              <a:gd name="connsiteX99" fmla="*/ 11631823 w 12191999"/>
              <a:gd name="connsiteY99" fmla="*/ 755152 h 6858000"/>
              <a:gd name="connsiteX100" fmla="*/ 11614257 w 12191999"/>
              <a:gd name="connsiteY100" fmla="*/ 748117 h 6858000"/>
              <a:gd name="connsiteX101" fmla="*/ 11553619 w 12191999"/>
              <a:gd name="connsiteY101" fmla="*/ 748117 h 6858000"/>
              <a:gd name="connsiteX102" fmla="*/ 11536236 w 12191999"/>
              <a:gd name="connsiteY102" fmla="*/ 753124 h 6858000"/>
              <a:gd name="connsiteX103" fmla="*/ 11523450 w 12191999"/>
              <a:gd name="connsiteY103" fmla="*/ 784954 h 6858000"/>
              <a:gd name="connsiteX104" fmla="*/ 11536236 w 12191999"/>
              <a:gd name="connsiteY104" fmla="*/ 816654 h 6858000"/>
              <a:gd name="connsiteX105" fmla="*/ 11553619 w 12191999"/>
              <a:gd name="connsiteY105" fmla="*/ 821531 h 6858000"/>
              <a:gd name="connsiteX106" fmla="*/ 11571001 w 12191999"/>
              <a:gd name="connsiteY106" fmla="*/ 816654 h 6858000"/>
              <a:gd name="connsiteX107" fmla="*/ 11583917 w 12191999"/>
              <a:gd name="connsiteY107" fmla="*/ 784954 h 6858000"/>
              <a:gd name="connsiteX108" fmla="*/ 11571001 w 12191999"/>
              <a:gd name="connsiteY108" fmla="*/ 753124 h 6858000"/>
              <a:gd name="connsiteX109" fmla="*/ 11553619 w 12191999"/>
              <a:gd name="connsiteY109" fmla="*/ 748117 h 6858000"/>
              <a:gd name="connsiteX110" fmla="*/ 11486031 w 12191999"/>
              <a:gd name="connsiteY110" fmla="*/ 748117 h 6858000"/>
              <a:gd name="connsiteX111" fmla="*/ 11465229 w 12191999"/>
              <a:gd name="connsiteY111" fmla="*/ 751452 h 6858000"/>
              <a:gd name="connsiteX112" fmla="*/ 11459230 w 12191999"/>
              <a:gd name="connsiteY112" fmla="*/ 756965 h 6858000"/>
              <a:gd name="connsiteX113" fmla="*/ 11459230 w 12191999"/>
              <a:gd name="connsiteY113" fmla="*/ 817010 h 6858000"/>
              <a:gd name="connsiteX114" fmla="*/ 11461787 w 12191999"/>
              <a:gd name="connsiteY114" fmla="*/ 819449 h 6858000"/>
              <a:gd name="connsiteX115" fmla="*/ 11468422 w 12191999"/>
              <a:gd name="connsiteY115" fmla="*/ 819449 h 6858000"/>
              <a:gd name="connsiteX116" fmla="*/ 11471228 w 12191999"/>
              <a:gd name="connsiteY116" fmla="*/ 816751 h 6858000"/>
              <a:gd name="connsiteX117" fmla="*/ 11471228 w 12191999"/>
              <a:gd name="connsiteY117" fmla="*/ 761454 h 6858000"/>
              <a:gd name="connsiteX118" fmla="*/ 11485654 w 12191999"/>
              <a:gd name="connsiteY118" fmla="*/ 755422 h 6858000"/>
              <a:gd name="connsiteX119" fmla="*/ 11501223 w 12191999"/>
              <a:gd name="connsiteY119" fmla="*/ 771844 h 6858000"/>
              <a:gd name="connsiteX120" fmla="*/ 11501223 w 12191999"/>
              <a:gd name="connsiteY120" fmla="*/ 816751 h 6858000"/>
              <a:gd name="connsiteX121" fmla="*/ 11504288 w 12191999"/>
              <a:gd name="connsiteY121" fmla="*/ 819449 h 6858000"/>
              <a:gd name="connsiteX122" fmla="*/ 11511690 w 12191999"/>
              <a:gd name="connsiteY122" fmla="*/ 819449 h 6858000"/>
              <a:gd name="connsiteX123" fmla="*/ 11512963 w 12191999"/>
              <a:gd name="connsiteY123" fmla="*/ 816762 h 6858000"/>
              <a:gd name="connsiteX124" fmla="*/ 11512963 w 12191999"/>
              <a:gd name="connsiteY124" fmla="*/ 770312 h 6858000"/>
              <a:gd name="connsiteX125" fmla="*/ 11486031 w 12191999"/>
              <a:gd name="connsiteY125" fmla="*/ 748117 h 6858000"/>
              <a:gd name="connsiteX126" fmla="*/ 11389700 w 12191999"/>
              <a:gd name="connsiteY126" fmla="*/ 748117 h 6858000"/>
              <a:gd name="connsiteX127" fmla="*/ 11372242 w 12191999"/>
              <a:gd name="connsiteY127" fmla="*/ 753124 h 6858000"/>
              <a:gd name="connsiteX128" fmla="*/ 11359402 w 12191999"/>
              <a:gd name="connsiteY128" fmla="*/ 784954 h 6858000"/>
              <a:gd name="connsiteX129" fmla="*/ 11372242 w 12191999"/>
              <a:gd name="connsiteY129" fmla="*/ 816654 h 6858000"/>
              <a:gd name="connsiteX130" fmla="*/ 11389700 w 12191999"/>
              <a:gd name="connsiteY130" fmla="*/ 821531 h 6858000"/>
              <a:gd name="connsiteX131" fmla="*/ 11407158 w 12191999"/>
              <a:gd name="connsiteY131" fmla="*/ 816654 h 6858000"/>
              <a:gd name="connsiteX132" fmla="*/ 11420127 w 12191999"/>
              <a:gd name="connsiteY132" fmla="*/ 784954 h 6858000"/>
              <a:gd name="connsiteX133" fmla="*/ 11407158 w 12191999"/>
              <a:gd name="connsiteY133" fmla="*/ 753124 h 6858000"/>
              <a:gd name="connsiteX134" fmla="*/ 11389700 w 12191999"/>
              <a:gd name="connsiteY134" fmla="*/ 748117 h 6858000"/>
              <a:gd name="connsiteX135" fmla="*/ 11267473 w 12191999"/>
              <a:gd name="connsiteY135" fmla="*/ 748117 h 6858000"/>
              <a:gd name="connsiteX136" fmla="*/ 11250015 w 12191999"/>
              <a:gd name="connsiteY136" fmla="*/ 753124 h 6858000"/>
              <a:gd name="connsiteX137" fmla="*/ 11237046 w 12191999"/>
              <a:gd name="connsiteY137" fmla="*/ 784954 h 6858000"/>
              <a:gd name="connsiteX138" fmla="*/ 11250015 w 12191999"/>
              <a:gd name="connsiteY138" fmla="*/ 816654 h 6858000"/>
              <a:gd name="connsiteX139" fmla="*/ 11267473 w 12191999"/>
              <a:gd name="connsiteY139" fmla="*/ 821531 h 6858000"/>
              <a:gd name="connsiteX140" fmla="*/ 11284931 w 12191999"/>
              <a:gd name="connsiteY140" fmla="*/ 816654 h 6858000"/>
              <a:gd name="connsiteX141" fmla="*/ 11297771 w 12191999"/>
              <a:gd name="connsiteY141" fmla="*/ 784954 h 6858000"/>
              <a:gd name="connsiteX142" fmla="*/ 11284931 w 12191999"/>
              <a:gd name="connsiteY142" fmla="*/ 753124 h 6858000"/>
              <a:gd name="connsiteX143" fmla="*/ 11267473 w 12191999"/>
              <a:gd name="connsiteY143" fmla="*/ 748117 h 6858000"/>
              <a:gd name="connsiteX144" fmla="*/ 11199756 w 12191999"/>
              <a:gd name="connsiteY144" fmla="*/ 748117 h 6858000"/>
              <a:gd name="connsiteX145" fmla="*/ 11178857 w 12191999"/>
              <a:gd name="connsiteY145" fmla="*/ 751452 h 6858000"/>
              <a:gd name="connsiteX146" fmla="*/ 11172825 w 12191999"/>
              <a:gd name="connsiteY146" fmla="*/ 756965 h 6858000"/>
              <a:gd name="connsiteX147" fmla="*/ 11172825 w 12191999"/>
              <a:gd name="connsiteY147" fmla="*/ 817010 h 6858000"/>
              <a:gd name="connsiteX148" fmla="*/ 11175263 w 12191999"/>
              <a:gd name="connsiteY148" fmla="*/ 819449 h 6858000"/>
              <a:gd name="connsiteX149" fmla="*/ 11181932 w 12191999"/>
              <a:gd name="connsiteY149" fmla="*/ 819449 h 6858000"/>
              <a:gd name="connsiteX150" fmla="*/ 11184748 w 12191999"/>
              <a:gd name="connsiteY150" fmla="*/ 816751 h 6858000"/>
              <a:gd name="connsiteX151" fmla="*/ 11184748 w 12191999"/>
              <a:gd name="connsiteY151" fmla="*/ 761454 h 6858000"/>
              <a:gd name="connsiteX152" fmla="*/ 11199238 w 12191999"/>
              <a:gd name="connsiteY152" fmla="*/ 755422 h 6858000"/>
              <a:gd name="connsiteX153" fmla="*/ 11214884 w 12191999"/>
              <a:gd name="connsiteY153" fmla="*/ 771844 h 6858000"/>
              <a:gd name="connsiteX154" fmla="*/ 11214884 w 12191999"/>
              <a:gd name="connsiteY154" fmla="*/ 816751 h 6858000"/>
              <a:gd name="connsiteX155" fmla="*/ 11217959 w 12191999"/>
              <a:gd name="connsiteY155" fmla="*/ 819449 h 6858000"/>
              <a:gd name="connsiteX156" fmla="*/ 11225393 w 12191999"/>
              <a:gd name="connsiteY156" fmla="*/ 819449 h 6858000"/>
              <a:gd name="connsiteX157" fmla="*/ 11226817 w 12191999"/>
              <a:gd name="connsiteY157" fmla="*/ 816762 h 6858000"/>
              <a:gd name="connsiteX158" fmla="*/ 11226817 w 12191999"/>
              <a:gd name="connsiteY158" fmla="*/ 770312 h 6858000"/>
              <a:gd name="connsiteX159" fmla="*/ 11199756 w 12191999"/>
              <a:gd name="connsiteY159" fmla="*/ 748117 h 6858000"/>
              <a:gd name="connsiteX160" fmla="*/ 11681273 w 12191999"/>
              <a:gd name="connsiteY160" fmla="*/ 724801 h 6858000"/>
              <a:gd name="connsiteX161" fmla="*/ 11678845 w 12191999"/>
              <a:gd name="connsiteY161" fmla="*/ 727876 h 6858000"/>
              <a:gd name="connsiteX162" fmla="*/ 11678845 w 12191999"/>
              <a:gd name="connsiteY162" fmla="*/ 752250 h 6858000"/>
              <a:gd name="connsiteX163" fmla="*/ 11664279 w 12191999"/>
              <a:gd name="connsiteY163" fmla="*/ 748527 h 6858000"/>
              <a:gd name="connsiteX164" fmla="*/ 11632848 w 12191999"/>
              <a:gd name="connsiteY164" fmla="*/ 784954 h 6858000"/>
              <a:gd name="connsiteX165" fmla="*/ 11666707 w 12191999"/>
              <a:gd name="connsiteY165" fmla="*/ 821510 h 6858000"/>
              <a:gd name="connsiteX166" fmla="*/ 11690477 w 12191999"/>
              <a:gd name="connsiteY166" fmla="*/ 812036 h 6858000"/>
              <a:gd name="connsiteX167" fmla="*/ 11690477 w 12191999"/>
              <a:gd name="connsiteY167" fmla="*/ 727498 h 6858000"/>
              <a:gd name="connsiteX168" fmla="*/ 11687919 w 12191999"/>
              <a:gd name="connsiteY168" fmla="*/ 724801 h 6858000"/>
              <a:gd name="connsiteX169" fmla="*/ 11681273 w 12191999"/>
              <a:gd name="connsiteY169" fmla="*/ 724801 h 6858000"/>
              <a:gd name="connsiteX170" fmla="*/ 11786797 w 12191999"/>
              <a:gd name="connsiteY170" fmla="*/ 724552 h 6858000"/>
              <a:gd name="connsiteX171" fmla="*/ 11784607 w 12191999"/>
              <a:gd name="connsiteY171" fmla="*/ 726732 h 6858000"/>
              <a:gd name="connsiteX172" fmla="*/ 11784607 w 12191999"/>
              <a:gd name="connsiteY172" fmla="*/ 817280 h 6858000"/>
              <a:gd name="connsiteX173" fmla="*/ 11786797 w 12191999"/>
              <a:gd name="connsiteY173" fmla="*/ 819330 h 6858000"/>
              <a:gd name="connsiteX174" fmla="*/ 11793864 w 12191999"/>
              <a:gd name="connsiteY174" fmla="*/ 819330 h 6858000"/>
              <a:gd name="connsiteX175" fmla="*/ 11796303 w 12191999"/>
              <a:gd name="connsiteY175" fmla="*/ 817409 h 6858000"/>
              <a:gd name="connsiteX176" fmla="*/ 11796303 w 12191999"/>
              <a:gd name="connsiteY176" fmla="*/ 726473 h 6858000"/>
              <a:gd name="connsiteX177" fmla="*/ 11793864 w 12191999"/>
              <a:gd name="connsiteY177" fmla="*/ 724552 h 6858000"/>
              <a:gd name="connsiteX178" fmla="*/ 11786797 w 12191999"/>
              <a:gd name="connsiteY178" fmla="*/ 724552 h 6858000"/>
              <a:gd name="connsiteX179" fmla="*/ 11712617 w 12191999"/>
              <a:gd name="connsiteY179" fmla="*/ 723776 h 6858000"/>
              <a:gd name="connsiteX180" fmla="*/ 11705237 w 12191999"/>
              <a:gd name="connsiteY180" fmla="*/ 730940 h 6858000"/>
              <a:gd name="connsiteX181" fmla="*/ 11712358 w 12191999"/>
              <a:gd name="connsiteY181" fmla="*/ 737975 h 6858000"/>
              <a:gd name="connsiteX182" fmla="*/ 11719609 w 12191999"/>
              <a:gd name="connsiteY182" fmla="*/ 730433 h 6858000"/>
              <a:gd name="connsiteX183" fmla="*/ 11712617 w 12191999"/>
              <a:gd name="connsiteY183" fmla="*/ 723776 h 6858000"/>
              <a:gd name="connsiteX184" fmla="*/ 11855021 w 12191999"/>
              <a:gd name="connsiteY184" fmla="*/ 713601 h 6858000"/>
              <a:gd name="connsiteX185" fmla="*/ 11855284 w 12191999"/>
              <a:gd name="connsiteY185" fmla="*/ 713794 h 6858000"/>
              <a:gd name="connsiteX186" fmla="*/ 11855021 w 12191999"/>
              <a:gd name="connsiteY186" fmla="*/ 713860 h 6858000"/>
              <a:gd name="connsiteX187" fmla="*/ 11855021 w 12191999"/>
              <a:gd name="connsiteY187" fmla="*/ 713601 h 6858000"/>
              <a:gd name="connsiteX188" fmla="*/ 11847209 w 12191999"/>
              <a:gd name="connsiteY188" fmla="*/ 704235 h 6858000"/>
              <a:gd name="connsiteX189" fmla="*/ 11851428 w 12191999"/>
              <a:gd name="connsiteY189" fmla="*/ 704235 h 6858000"/>
              <a:gd name="connsiteX190" fmla="*/ 11857190 w 12191999"/>
              <a:gd name="connsiteY190" fmla="*/ 707699 h 6858000"/>
              <a:gd name="connsiteX191" fmla="*/ 11851817 w 12191999"/>
              <a:gd name="connsiteY191" fmla="*/ 711162 h 6858000"/>
              <a:gd name="connsiteX192" fmla="*/ 11847209 w 12191999"/>
              <a:gd name="connsiteY192" fmla="*/ 711162 h 6858000"/>
              <a:gd name="connsiteX193" fmla="*/ 11843627 w 12191999"/>
              <a:gd name="connsiteY193" fmla="*/ 701020 h 6858000"/>
              <a:gd name="connsiteX194" fmla="*/ 11843627 w 12191999"/>
              <a:gd name="connsiteY194" fmla="*/ 724250 h 6858000"/>
              <a:gd name="connsiteX195" fmla="*/ 11847468 w 12191999"/>
              <a:gd name="connsiteY195" fmla="*/ 724250 h 6858000"/>
              <a:gd name="connsiteX196" fmla="*/ 11847468 w 12191999"/>
              <a:gd name="connsiteY196" fmla="*/ 714367 h 6858000"/>
              <a:gd name="connsiteX197" fmla="*/ 11849648 w 12191999"/>
              <a:gd name="connsiteY197" fmla="*/ 714367 h 6858000"/>
              <a:gd name="connsiteX198" fmla="*/ 11856553 w 12191999"/>
              <a:gd name="connsiteY198" fmla="*/ 720528 h 6858000"/>
              <a:gd name="connsiteX199" fmla="*/ 11858603 w 12191999"/>
              <a:gd name="connsiteY199" fmla="*/ 724121 h 6858000"/>
              <a:gd name="connsiteX200" fmla="*/ 11863081 w 12191999"/>
              <a:gd name="connsiteY200" fmla="*/ 724121 h 6858000"/>
              <a:gd name="connsiteX201" fmla="*/ 11860265 w 12191999"/>
              <a:gd name="connsiteY201" fmla="*/ 719503 h 6858000"/>
              <a:gd name="connsiteX202" fmla="*/ 11857064 w 12191999"/>
              <a:gd name="connsiteY202" fmla="*/ 715107 h 6858000"/>
              <a:gd name="connsiteX203" fmla="*/ 11855284 w 12191999"/>
              <a:gd name="connsiteY203" fmla="*/ 713794 h 6858000"/>
              <a:gd name="connsiteX204" fmla="*/ 11858039 w 12191999"/>
              <a:gd name="connsiteY204" fmla="*/ 713107 h 6858000"/>
              <a:gd name="connsiteX205" fmla="*/ 11861549 w 12191999"/>
              <a:gd name="connsiteY205" fmla="*/ 707310 h 6858000"/>
              <a:gd name="connsiteX206" fmla="*/ 11859370 w 12191999"/>
              <a:gd name="connsiteY206" fmla="*/ 702822 h 6858000"/>
              <a:gd name="connsiteX207" fmla="*/ 11851817 w 12191999"/>
              <a:gd name="connsiteY207" fmla="*/ 701020 h 6858000"/>
              <a:gd name="connsiteX208" fmla="*/ 11843627 w 12191999"/>
              <a:gd name="connsiteY208" fmla="*/ 701020 h 6858000"/>
              <a:gd name="connsiteX209" fmla="*/ 11852712 w 12191999"/>
              <a:gd name="connsiteY209" fmla="*/ 694611 h 6858000"/>
              <a:gd name="connsiteX210" fmla="*/ 11870623 w 12191999"/>
              <a:gd name="connsiteY210" fmla="*/ 712446 h 6858000"/>
              <a:gd name="connsiteX211" fmla="*/ 11852712 w 12191999"/>
              <a:gd name="connsiteY211" fmla="*/ 730541 h 6858000"/>
              <a:gd name="connsiteX212" fmla="*/ 11834931 w 12191999"/>
              <a:gd name="connsiteY212" fmla="*/ 712446 h 6858000"/>
              <a:gd name="connsiteX213" fmla="*/ 11852712 w 12191999"/>
              <a:gd name="connsiteY213" fmla="*/ 694611 h 6858000"/>
              <a:gd name="connsiteX214" fmla="*/ 11852712 w 12191999"/>
              <a:gd name="connsiteY214" fmla="*/ 690888 h 6858000"/>
              <a:gd name="connsiteX215" fmla="*/ 11831348 w 12191999"/>
              <a:gd name="connsiteY215" fmla="*/ 712446 h 6858000"/>
              <a:gd name="connsiteX216" fmla="*/ 11852712 w 12191999"/>
              <a:gd name="connsiteY216" fmla="*/ 734004 h 6858000"/>
              <a:gd name="connsiteX217" fmla="*/ 11874076 w 12191999"/>
              <a:gd name="connsiteY217" fmla="*/ 712446 h 6858000"/>
              <a:gd name="connsiteX218" fmla="*/ 11852712 w 12191999"/>
              <a:gd name="connsiteY218" fmla="*/ 690888 h 6858000"/>
              <a:gd name="connsiteX219" fmla="*/ 11639380 w 12191999"/>
              <a:gd name="connsiteY219" fmla="*/ 551044 h 6858000"/>
              <a:gd name="connsiteX220" fmla="*/ 11641189 w 12191999"/>
              <a:gd name="connsiteY220" fmla="*/ 551862 h 6858000"/>
              <a:gd name="connsiteX221" fmla="*/ 11644652 w 12191999"/>
              <a:gd name="connsiteY221" fmla="*/ 634274 h 6858000"/>
              <a:gd name="connsiteX222" fmla="*/ 11640682 w 12191999"/>
              <a:gd name="connsiteY222" fmla="*/ 633508 h 6858000"/>
              <a:gd name="connsiteX223" fmla="*/ 11634273 w 12191999"/>
              <a:gd name="connsiteY223" fmla="*/ 599671 h 6858000"/>
              <a:gd name="connsiteX224" fmla="*/ 11638243 w 12191999"/>
              <a:gd name="connsiteY224" fmla="*/ 552250 h 6858000"/>
              <a:gd name="connsiteX225" fmla="*/ 11639380 w 12191999"/>
              <a:gd name="connsiteY225" fmla="*/ 551044 h 6858000"/>
              <a:gd name="connsiteX226" fmla="*/ 11490639 w 12191999"/>
              <a:gd name="connsiteY226" fmla="*/ 502002 h 6858000"/>
              <a:gd name="connsiteX227" fmla="*/ 11550015 w 12191999"/>
              <a:gd name="connsiteY227" fmla="*/ 504052 h 6858000"/>
              <a:gd name="connsiteX228" fmla="*/ 11548343 w 12191999"/>
              <a:gd name="connsiteY228" fmla="*/ 536605 h 6858000"/>
              <a:gd name="connsiteX229" fmla="*/ 11499486 w 12191999"/>
              <a:gd name="connsiteY229" fmla="*/ 541094 h 6858000"/>
              <a:gd name="connsiteX230" fmla="*/ 11492948 w 12191999"/>
              <a:gd name="connsiteY230" fmla="*/ 533659 h 6858000"/>
              <a:gd name="connsiteX231" fmla="*/ 11490639 w 12191999"/>
              <a:gd name="connsiteY231" fmla="*/ 502002 h 6858000"/>
              <a:gd name="connsiteX232" fmla="*/ 11594253 w 12191999"/>
              <a:gd name="connsiteY232" fmla="*/ 498797 h 6858000"/>
              <a:gd name="connsiteX233" fmla="*/ 11598612 w 12191999"/>
              <a:gd name="connsiteY233" fmla="*/ 520075 h 6858000"/>
              <a:gd name="connsiteX234" fmla="*/ 11588351 w 12191999"/>
              <a:gd name="connsiteY234" fmla="*/ 527509 h 6858000"/>
              <a:gd name="connsiteX235" fmla="*/ 11580011 w 12191999"/>
              <a:gd name="connsiteY235" fmla="*/ 500718 h 6858000"/>
              <a:gd name="connsiteX236" fmla="*/ 11594253 w 12191999"/>
              <a:gd name="connsiteY236" fmla="*/ 498797 h 6858000"/>
              <a:gd name="connsiteX237" fmla="*/ 11441405 w 12191999"/>
              <a:gd name="connsiteY237" fmla="*/ 491374 h 6858000"/>
              <a:gd name="connsiteX238" fmla="*/ 11460384 w 12191999"/>
              <a:gd name="connsiteY238" fmla="*/ 496499 h 6858000"/>
              <a:gd name="connsiteX239" fmla="*/ 11442948 w 12191999"/>
              <a:gd name="connsiteY239" fmla="*/ 533670 h 6858000"/>
              <a:gd name="connsiteX240" fmla="*/ 11434607 w 12191999"/>
              <a:gd name="connsiteY240" fmla="*/ 527132 h 6858000"/>
              <a:gd name="connsiteX241" fmla="*/ 11441405 w 12191999"/>
              <a:gd name="connsiteY241" fmla="*/ 491374 h 6858000"/>
              <a:gd name="connsiteX242" fmla="*/ 11419441 w 12191999"/>
              <a:gd name="connsiteY242" fmla="*/ 484343 h 6858000"/>
              <a:gd name="connsiteX243" fmla="*/ 11431543 w 12191999"/>
              <a:gd name="connsiteY243" fmla="*/ 488299 h 6858000"/>
              <a:gd name="connsiteX244" fmla="*/ 11423202 w 12191999"/>
              <a:gd name="connsiteY244" fmla="*/ 532257 h 6858000"/>
              <a:gd name="connsiteX245" fmla="*/ 11444102 w 12191999"/>
              <a:gd name="connsiteY245" fmla="*/ 543154 h 6858000"/>
              <a:gd name="connsiteX246" fmla="*/ 11469620 w 12191999"/>
              <a:gd name="connsiteY246" fmla="*/ 498549 h 6858000"/>
              <a:gd name="connsiteX247" fmla="*/ 11481672 w 12191999"/>
              <a:gd name="connsiteY247" fmla="*/ 500729 h 6858000"/>
              <a:gd name="connsiteX248" fmla="*/ 11485395 w 12191999"/>
              <a:gd name="connsiteY248" fmla="*/ 542507 h 6858000"/>
              <a:gd name="connsiteX249" fmla="*/ 11498472 w 12191999"/>
              <a:gd name="connsiteY249" fmla="*/ 550707 h 6858000"/>
              <a:gd name="connsiteX250" fmla="*/ 11555917 w 12191999"/>
              <a:gd name="connsiteY250" fmla="*/ 543532 h 6858000"/>
              <a:gd name="connsiteX251" fmla="*/ 11559122 w 12191999"/>
              <a:gd name="connsiteY251" fmla="*/ 503286 h 6858000"/>
              <a:gd name="connsiteX252" fmla="*/ 11570149 w 12191999"/>
              <a:gd name="connsiteY252" fmla="*/ 502002 h 6858000"/>
              <a:gd name="connsiteX253" fmla="*/ 11579385 w 12191999"/>
              <a:gd name="connsiteY253" fmla="*/ 528405 h 6858000"/>
              <a:gd name="connsiteX254" fmla="*/ 11598752 w 12191999"/>
              <a:gd name="connsiteY254" fmla="*/ 531739 h 6858000"/>
              <a:gd name="connsiteX255" fmla="*/ 11602723 w 12191999"/>
              <a:gd name="connsiteY255" fmla="*/ 497773 h 6858000"/>
              <a:gd name="connsiteX256" fmla="*/ 11625673 w 12191999"/>
              <a:gd name="connsiteY256" fmla="*/ 533282 h 6858000"/>
              <a:gd name="connsiteX257" fmla="*/ 11612855 w 12191999"/>
              <a:gd name="connsiteY257" fmla="*/ 586216 h 6858000"/>
              <a:gd name="connsiteX258" fmla="*/ 11537326 w 12191999"/>
              <a:gd name="connsiteY258" fmla="*/ 569428 h 6858000"/>
              <a:gd name="connsiteX259" fmla="*/ 11459488 w 12191999"/>
              <a:gd name="connsiteY259" fmla="*/ 611465 h 6858000"/>
              <a:gd name="connsiteX260" fmla="*/ 11456154 w 12191999"/>
              <a:gd name="connsiteY260" fmla="*/ 612360 h 6858000"/>
              <a:gd name="connsiteX261" fmla="*/ 11418325 w 12191999"/>
              <a:gd name="connsiteY261" fmla="*/ 585191 h 6858000"/>
              <a:gd name="connsiteX262" fmla="*/ 11388707 w 12191999"/>
              <a:gd name="connsiteY262" fmla="*/ 549434 h 6858000"/>
              <a:gd name="connsiteX263" fmla="*/ 11414743 w 12191999"/>
              <a:gd name="connsiteY263" fmla="*/ 487403 h 6858000"/>
              <a:gd name="connsiteX264" fmla="*/ 11419441 w 12191999"/>
              <a:gd name="connsiteY264" fmla="*/ 484343 h 6858000"/>
              <a:gd name="connsiteX265" fmla="*/ 11358173 w 12191999"/>
              <a:gd name="connsiteY265" fmla="*/ 469801 h 6858000"/>
              <a:gd name="connsiteX266" fmla="*/ 11346260 w 12191999"/>
              <a:gd name="connsiteY266" fmla="*/ 478275 h 6858000"/>
              <a:gd name="connsiteX267" fmla="*/ 11361744 w 12191999"/>
              <a:gd name="connsiteY267" fmla="*/ 470744 h 6858000"/>
              <a:gd name="connsiteX268" fmla="*/ 11358173 w 12191999"/>
              <a:gd name="connsiteY268" fmla="*/ 469801 h 6858000"/>
              <a:gd name="connsiteX269" fmla="*/ 11354455 w 12191999"/>
              <a:gd name="connsiteY269" fmla="*/ 453696 h 6858000"/>
              <a:gd name="connsiteX270" fmla="*/ 11379471 w 12191999"/>
              <a:gd name="connsiteY270" fmla="*/ 464453 h 6858000"/>
              <a:gd name="connsiteX271" fmla="*/ 11401267 w 12191999"/>
              <a:gd name="connsiteY271" fmla="*/ 487522 h 6858000"/>
              <a:gd name="connsiteX272" fmla="*/ 11376515 w 12191999"/>
              <a:gd name="connsiteY272" fmla="*/ 541611 h 6858000"/>
              <a:gd name="connsiteX273" fmla="*/ 11357665 w 12191999"/>
              <a:gd name="connsiteY273" fmla="*/ 511745 h 6858000"/>
              <a:gd name="connsiteX274" fmla="*/ 11330734 w 12191999"/>
              <a:gd name="connsiteY274" fmla="*/ 504052 h 6858000"/>
              <a:gd name="connsiteX275" fmla="*/ 11328166 w 12191999"/>
              <a:gd name="connsiteY275" fmla="*/ 491881 h 6858000"/>
              <a:gd name="connsiteX276" fmla="*/ 11335600 w 12191999"/>
              <a:gd name="connsiteY276" fmla="*/ 481879 h 6858000"/>
              <a:gd name="connsiteX277" fmla="*/ 11338297 w 12191999"/>
              <a:gd name="connsiteY277" fmla="*/ 470604 h 6858000"/>
              <a:gd name="connsiteX278" fmla="*/ 11349972 w 12191999"/>
              <a:gd name="connsiteY278" fmla="*/ 456124 h 6858000"/>
              <a:gd name="connsiteX279" fmla="*/ 11354455 w 12191999"/>
              <a:gd name="connsiteY279" fmla="*/ 453696 h 6858000"/>
              <a:gd name="connsiteX280" fmla="*/ 11324025 w 12191999"/>
              <a:gd name="connsiteY280" fmla="*/ 392924 h 6858000"/>
              <a:gd name="connsiteX281" fmla="*/ 11322134 w 12191999"/>
              <a:gd name="connsiteY281" fmla="*/ 400006 h 6858000"/>
              <a:gd name="connsiteX282" fmla="*/ 11335988 w 12191999"/>
              <a:gd name="connsiteY282" fmla="*/ 441536 h 6858000"/>
              <a:gd name="connsiteX283" fmla="*/ 11339193 w 12191999"/>
              <a:gd name="connsiteY283" fmla="*/ 451786 h 6858000"/>
              <a:gd name="connsiteX284" fmla="*/ 11328425 w 12191999"/>
              <a:gd name="connsiteY284" fmla="*/ 467162 h 6858000"/>
              <a:gd name="connsiteX285" fmla="*/ 11327270 w 12191999"/>
              <a:gd name="connsiteY285" fmla="*/ 474855 h 6858000"/>
              <a:gd name="connsiteX286" fmla="*/ 11315477 w 12191999"/>
              <a:gd name="connsiteY286" fmla="*/ 490748 h 6858000"/>
              <a:gd name="connsiteX287" fmla="*/ 11317268 w 12191999"/>
              <a:gd name="connsiteY287" fmla="*/ 503696 h 6858000"/>
              <a:gd name="connsiteX288" fmla="*/ 11327788 w 12191999"/>
              <a:gd name="connsiteY288" fmla="*/ 514594 h 6858000"/>
              <a:gd name="connsiteX289" fmla="*/ 11341890 w 12191999"/>
              <a:gd name="connsiteY289" fmla="*/ 516137 h 6858000"/>
              <a:gd name="connsiteX290" fmla="*/ 11358561 w 12191999"/>
              <a:gd name="connsiteY290" fmla="*/ 529214 h 6858000"/>
              <a:gd name="connsiteX291" fmla="*/ 11388308 w 12191999"/>
              <a:gd name="connsiteY291" fmla="*/ 580476 h 6858000"/>
              <a:gd name="connsiteX292" fmla="*/ 11394717 w 12191999"/>
              <a:gd name="connsiteY292" fmla="*/ 606490 h 6858000"/>
              <a:gd name="connsiteX293" fmla="*/ 11360611 w 12191999"/>
              <a:gd name="connsiteY293" fmla="*/ 709026 h 6858000"/>
              <a:gd name="connsiteX294" fmla="*/ 11362402 w 12191999"/>
              <a:gd name="connsiteY294" fmla="*/ 719406 h 6858000"/>
              <a:gd name="connsiteX295" fmla="*/ 11388567 w 12191999"/>
              <a:gd name="connsiteY295" fmla="*/ 719406 h 6858000"/>
              <a:gd name="connsiteX296" fmla="*/ 11394210 w 12191999"/>
              <a:gd name="connsiteY296" fmla="*/ 711972 h 6858000"/>
              <a:gd name="connsiteX297" fmla="*/ 11429094 w 12191999"/>
              <a:gd name="connsiteY297" fmla="*/ 608411 h 6858000"/>
              <a:gd name="connsiteX298" fmla="*/ 11464484 w 12191999"/>
              <a:gd name="connsiteY298" fmla="*/ 709921 h 6858000"/>
              <a:gd name="connsiteX299" fmla="*/ 11468207 w 12191999"/>
              <a:gd name="connsiteY299" fmla="*/ 719665 h 6858000"/>
              <a:gd name="connsiteX300" fmla="*/ 11490650 w 12191999"/>
              <a:gd name="connsiteY300" fmla="*/ 719665 h 6858000"/>
              <a:gd name="connsiteX301" fmla="*/ 11497954 w 12191999"/>
              <a:gd name="connsiteY301" fmla="*/ 713126 h 6858000"/>
              <a:gd name="connsiteX302" fmla="*/ 11473979 w 12191999"/>
              <a:gd name="connsiteY302" fmla="*/ 619309 h 6858000"/>
              <a:gd name="connsiteX303" fmla="*/ 11535276 w 12191999"/>
              <a:gd name="connsiteY303" fmla="*/ 595345 h 6858000"/>
              <a:gd name="connsiteX304" fmla="*/ 11569383 w 12191999"/>
              <a:gd name="connsiteY304" fmla="*/ 622136 h 6858000"/>
              <a:gd name="connsiteX305" fmla="*/ 11512315 w 12191999"/>
              <a:gd name="connsiteY305" fmla="*/ 709932 h 6858000"/>
              <a:gd name="connsiteX306" fmla="*/ 11514624 w 12191999"/>
              <a:gd name="connsiteY306" fmla="*/ 719417 h 6858000"/>
              <a:gd name="connsiteX307" fmla="*/ 11538351 w 12191999"/>
              <a:gd name="connsiteY307" fmla="*/ 719417 h 6858000"/>
              <a:gd name="connsiteX308" fmla="*/ 11547069 w 12191999"/>
              <a:gd name="connsiteY308" fmla="*/ 713903 h 6858000"/>
              <a:gd name="connsiteX309" fmla="*/ 11598623 w 12191999"/>
              <a:gd name="connsiteY309" fmla="*/ 630983 h 6858000"/>
              <a:gd name="connsiteX310" fmla="*/ 11608496 w 12191999"/>
              <a:gd name="connsiteY310" fmla="*/ 600869 h 6858000"/>
              <a:gd name="connsiteX311" fmla="*/ 11599130 w 12191999"/>
              <a:gd name="connsiteY311" fmla="*/ 710062 h 6858000"/>
              <a:gd name="connsiteX312" fmla="*/ 11601439 w 12191999"/>
              <a:gd name="connsiteY312" fmla="*/ 719287 h 6858000"/>
              <a:gd name="connsiteX313" fmla="*/ 11622857 w 12191999"/>
              <a:gd name="connsiteY313" fmla="*/ 719287 h 6858000"/>
              <a:gd name="connsiteX314" fmla="*/ 11629525 w 12191999"/>
              <a:gd name="connsiteY314" fmla="*/ 711087 h 6858000"/>
              <a:gd name="connsiteX315" fmla="*/ 11634650 w 12191999"/>
              <a:gd name="connsiteY315" fmla="*/ 693014 h 6858000"/>
              <a:gd name="connsiteX316" fmla="*/ 11654018 w 12191999"/>
              <a:gd name="connsiteY316" fmla="*/ 688018 h 6858000"/>
              <a:gd name="connsiteX317" fmla="*/ 11659024 w 12191999"/>
              <a:gd name="connsiteY317" fmla="*/ 680584 h 6858000"/>
              <a:gd name="connsiteX318" fmla="*/ 11654654 w 12191999"/>
              <a:gd name="connsiteY318" fmla="*/ 520852 h 6858000"/>
              <a:gd name="connsiteX319" fmla="*/ 11603360 w 12191999"/>
              <a:gd name="connsiteY319" fmla="*/ 487533 h 6858000"/>
              <a:gd name="connsiteX320" fmla="*/ 11526547 w 12191999"/>
              <a:gd name="connsiteY320" fmla="*/ 493424 h 6858000"/>
              <a:gd name="connsiteX321" fmla="*/ 11402033 w 12191999"/>
              <a:gd name="connsiteY321" fmla="*/ 464842 h 6858000"/>
              <a:gd name="connsiteX322" fmla="*/ 11401644 w 12191999"/>
              <a:gd name="connsiteY322" fmla="*/ 459199 h 6858000"/>
              <a:gd name="connsiteX323" fmla="*/ 11433960 w 12191999"/>
              <a:gd name="connsiteY323" fmla="*/ 433314 h 6858000"/>
              <a:gd name="connsiteX324" fmla="*/ 11431392 w 12191999"/>
              <a:gd name="connsiteY324" fmla="*/ 426398 h 6858000"/>
              <a:gd name="connsiteX325" fmla="*/ 11365995 w 12191999"/>
              <a:gd name="connsiteY325" fmla="*/ 438191 h 6858000"/>
              <a:gd name="connsiteX326" fmla="*/ 11327648 w 12191999"/>
              <a:gd name="connsiteY326" fmla="*/ 397567 h 6858000"/>
              <a:gd name="connsiteX327" fmla="*/ 11324025 w 12191999"/>
              <a:gd name="connsiteY327" fmla="*/ 392924 h 6858000"/>
              <a:gd name="connsiteX328" fmla="*/ 11391491 w 12191999"/>
              <a:gd name="connsiteY328" fmla="*/ 334037 h 6858000"/>
              <a:gd name="connsiteX329" fmla="*/ 11426364 w 12191999"/>
              <a:gd name="connsiteY329" fmla="*/ 368996 h 6858000"/>
              <a:gd name="connsiteX330" fmla="*/ 11391491 w 12191999"/>
              <a:gd name="connsiteY330" fmla="*/ 403955 h 6858000"/>
              <a:gd name="connsiteX331" fmla="*/ 11356360 w 12191999"/>
              <a:gd name="connsiteY331" fmla="*/ 368996 h 6858000"/>
              <a:gd name="connsiteX332" fmla="*/ 11391491 w 12191999"/>
              <a:gd name="connsiteY332" fmla="*/ 334037 h 6858000"/>
              <a:gd name="connsiteX333" fmla="*/ 11389959 w 12191999"/>
              <a:gd name="connsiteY333" fmla="*/ 321618 h 6858000"/>
              <a:gd name="connsiteX334" fmla="*/ 11337262 w 12191999"/>
              <a:gd name="connsiteY334" fmla="*/ 374510 h 6858000"/>
              <a:gd name="connsiteX335" fmla="*/ 11389959 w 12191999"/>
              <a:gd name="connsiteY335" fmla="*/ 427401 h 6858000"/>
              <a:gd name="connsiteX336" fmla="*/ 11442656 w 12191999"/>
              <a:gd name="connsiteY336" fmla="*/ 374510 h 6858000"/>
              <a:gd name="connsiteX337" fmla="*/ 11389959 w 12191999"/>
              <a:gd name="connsiteY337" fmla="*/ 321618 h 6858000"/>
              <a:gd name="connsiteX338" fmla="*/ 0 w 12191999"/>
              <a:gd name="connsiteY338" fmla="*/ 0 h 6858000"/>
              <a:gd name="connsiteX339" fmla="*/ 12191999 w 12191999"/>
              <a:gd name="connsiteY339" fmla="*/ 0 h 6858000"/>
              <a:gd name="connsiteX340" fmla="*/ 12191999 w 12191999"/>
              <a:gd name="connsiteY340" fmla="*/ 6858000 h 6858000"/>
              <a:gd name="connsiteX341" fmla="*/ 0 w 12191999"/>
              <a:gd name="connsiteY3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2191999" h="6858000">
                <a:moveTo>
                  <a:pt x="11666200" y="756760"/>
                </a:moveTo>
                <a:cubicBezTo>
                  <a:pt x="11673094" y="756760"/>
                  <a:pt x="11676288" y="758940"/>
                  <a:pt x="11678975" y="761119"/>
                </a:cubicBezTo>
                <a:cubicBezTo>
                  <a:pt x="11678975" y="808195"/>
                  <a:pt x="11678975" y="808195"/>
                  <a:pt x="11678975" y="808195"/>
                </a:cubicBezTo>
                <a:lnTo>
                  <a:pt x="11678845" y="808195"/>
                </a:lnTo>
                <a:cubicBezTo>
                  <a:pt x="11678845" y="811658"/>
                  <a:pt x="11673094" y="813579"/>
                  <a:pt x="11667095" y="813579"/>
                </a:cubicBezTo>
                <a:cubicBezTo>
                  <a:pt x="11654191" y="813579"/>
                  <a:pt x="11644998" y="802671"/>
                  <a:pt x="11644998" y="784080"/>
                </a:cubicBezTo>
                <a:cubicBezTo>
                  <a:pt x="11644998" y="767658"/>
                  <a:pt x="11653942" y="756760"/>
                  <a:pt x="11666200" y="756760"/>
                </a:cubicBezTo>
                <a:close/>
                <a:moveTo>
                  <a:pt x="11553608" y="755951"/>
                </a:moveTo>
                <a:cubicBezTo>
                  <a:pt x="11558334" y="755951"/>
                  <a:pt x="11561787" y="756976"/>
                  <a:pt x="11565369" y="760439"/>
                </a:cubicBezTo>
                <a:cubicBezTo>
                  <a:pt x="11569210" y="764032"/>
                  <a:pt x="11571638" y="771995"/>
                  <a:pt x="11571638" y="784954"/>
                </a:cubicBezTo>
                <a:cubicBezTo>
                  <a:pt x="11571638" y="797535"/>
                  <a:pt x="11569210" y="805746"/>
                  <a:pt x="11565369" y="809339"/>
                </a:cubicBezTo>
                <a:cubicBezTo>
                  <a:pt x="11561787" y="812802"/>
                  <a:pt x="11558334" y="813698"/>
                  <a:pt x="11553608" y="813698"/>
                </a:cubicBezTo>
                <a:cubicBezTo>
                  <a:pt x="11548882" y="813698"/>
                  <a:pt x="11545677" y="812802"/>
                  <a:pt x="11542106" y="809339"/>
                </a:cubicBezTo>
                <a:cubicBezTo>
                  <a:pt x="11538394" y="805746"/>
                  <a:pt x="11535837" y="797783"/>
                  <a:pt x="11535837" y="784954"/>
                </a:cubicBezTo>
                <a:cubicBezTo>
                  <a:pt x="11535837" y="772243"/>
                  <a:pt x="11538394" y="764032"/>
                  <a:pt x="11542106" y="760439"/>
                </a:cubicBezTo>
                <a:cubicBezTo>
                  <a:pt x="11545688" y="756976"/>
                  <a:pt x="11549141" y="755951"/>
                  <a:pt x="11553608" y="755951"/>
                </a:cubicBezTo>
                <a:close/>
                <a:moveTo>
                  <a:pt x="11389948" y="755951"/>
                </a:moveTo>
                <a:cubicBezTo>
                  <a:pt x="11394707" y="755951"/>
                  <a:pt x="11397911" y="756976"/>
                  <a:pt x="11401504" y="760439"/>
                </a:cubicBezTo>
                <a:cubicBezTo>
                  <a:pt x="11405356" y="764032"/>
                  <a:pt x="11407795" y="771995"/>
                  <a:pt x="11407795" y="784954"/>
                </a:cubicBezTo>
                <a:cubicBezTo>
                  <a:pt x="11407795" y="797535"/>
                  <a:pt x="11405356" y="805746"/>
                  <a:pt x="11401504" y="809339"/>
                </a:cubicBezTo>
                <a:cubicBezTo>
                  <a:pt x="11397911" y="812802"/>
                  <a:pt x="11394448" y="813698"/>
                  <a:pt x="11389948" y="813698"/>
                </a:cubicBezTo>
                <a:cubicBezTo>
                  <a:pt x="11385201" y="813698"/>
                  <a:pt x="11381985" y="812802"/>
                  <a:pt x="11378133" y="809339"/>
                </a:cubicBezTo>
                <a:cubicBezTo>
                  <a:pt x="11374411" y="805746"/>
                  <a:pt x="11371843" y="797783"/>
                  <a:pt x="11371843" y="784954"/>
                </a:cubicBezTo>
                <a:cubicBezTo>
                  <a:pt x="11371843" y="772243"/>
                  <a:pt x="11374411" y="764032"/>
                  <a:pt x="11378133" y="760439"/>
                </a:cubicBezTo>
                <a:cubicBezTo>
                  <a:pt x="11381726" y="756976"/>
                  <a:pt x="11385190" y="755951"/>
                  <a:pt x="11389948" y="755951"/>
                </a:cubicBezTo>
                <a:close/>
                <a:moveTo>
                  <a:pt x="11267462" y="755951"/>
                </a:moveTo>
                <a:cubicBezTo>
                  <a:pt x="11272210" y="755951"/>
                  <a:pt x="11275425" y="756976"/>
                  <a:pt x="11279148" y="760439"/>
                </a:cubicBezTo>
                <a:cubicBezTo>
                  <a:pt x="11282881" y="764032"/>
                  <a:pt x="11285438" y="771995"/>
                  <a:pt x="11285438" y="784954"/>
                </a:cubicBezTo>
                <a:cubicBezTo>
                  <a:pt x="11285438" y="797535"/>
                  <a:pt x="11283000" y="805746"/>
                  <a:pt x="11279148" y="809339"/>
                </a:cubicBezTo>
                <a:cubicBezTo>
                  <a:pt x="11275555" y="812802"/>
                  <a:pt x="11272210" y="813698"/>
                  <a:pt x="11267462" y="813698"/>
                </a:cubicBezTo>
                <a:cubicBezTo>
                  <a:pt x="11262715" y="813698"/>
                  <a:pt x="11259499" y="812802"/>
                  <a:pt x="11255907" y="809339"/>
                </a:cubicBezTo>
                <a:cubicBezTo>
                  <a:pt x="11252054" y="805746"/>
                  <a:pt x="11249616" y="797783"/>
                  <a:pt x="11249616" y="784954"/>
                </a:cubicBezTo>
                <a:cubicBezTo>
                  <a:pt x="11249616" y="772243"/>
                  <a:pt x="11252054" y="764032"/>
                  <a:pt x="11255907" y="760439"/>
                </a:cubicBezTo>
                <a:cubicBezTo>
                  <a:pt x="11259499" y="756976"/>
                  <a:pt x="11262844" y="755951"/>
                  <a:pt x="11267462" y="755951"/>
                </a:cubicBezTo>
                <a:close/>
                <a:moveTo>
                  <a:pt x="11708668" y="750005"/>
                </a:moveTo>
                <a:cubicBezTo>
                  <a:pt x="11706381" y="750005"/>
                  <a:pt x="11706381" y="750772"/>
                  <a:pt x="11706381" y="752433"/>
                </a:cubicBezTo>
                <a:cubicBezTo>
                  <a:pt x="11706381" y="817032"/>
                  <a:pt x="11706381" y="817032"/>
                  <a:pt x="11706381" y="817032"/>
                </a:cubicBezTo>
                <a:cubicBezTo>
                  <a:pt x="11706381" y="818952"/>
                  <a:pt x="11706381" y="819459"/>
                  <a:pt x="11708420" y="819459"/>
                </a:cubicBezTo>
                <a:cubicBezTo>
                  <a:pt x="11715671" y="819459"/>
                  <a:pt x="11715671" y="819459"/>
                  <a:pt x="11715671" y="819459"/>
                </a:cubicBezTo>
                <a:cubicBezTo>
                  <a:pt x="11717699" y="819330"/>
                  <a:pt x="11718206" y="819330"/>
                  <a:pt x="11718206" y="817032"/>
                </a:cubicBezTo>
                <a:cubicBezTo>
                  <a:pt x="11718206" y="752433"/>
                  <a:pt x="11718206" y="752433"/>
                  <a:pt x="11718206" y="752433"/>
                </a:cubicBezTo>
                <a:cubicBezTo>
                  <a:pt x="11718206" y="750383"/>
                  <a:pt x="11717699" y="750005"/>
                  <a:pt x="11715660" y="750005"/>
                </a:cubicBezTo>
                <a:cubicBezTo>
                  <a:pt x="11708668" y="750005"/>
                  <a:pt x="11708668" y="750005"/>
                  <a:pt x="11708668" y="750005"/>
                </a:cubicBezTo>
                <a:close/>
                <a:moveTo>
                  <a:pt x="11826514" y="749671"/>
                </a:moveTo>
                <a:cubicBezTo>
                  <a:pt x="11824076" y="749671"/>
                  <a:pt x="11823170" y="749542"/>
                  <a:pt x="11822404" y="751851"/>
                </a:cubicBezTo>
                <a:cubicBezTo>
                  <a:pt x="11818552" y="763374"/>
                  <a:pt x="11808647" y="775804"/>
                  <a:pt x="11798623" y="781695"/>
                </a:cubicBezTo>
                <a:cubicBezTo>
                  <a:pt x="11798234" y="782084"/>
                  <a:pt x="11798105" y="782461"/>
                  <a:pt x="11798105" y="782461"/>
                </a:cubicBezTo>
                <a:cubicBezTo>
                  <a:pt x="11798105" y="782591"/>
                  <a:pt x="11798234" y="782968"/>
                  <a:pt x="11798234" y="783227"/>
                </a:cubicBezTo>
                <a:cubicBezTo>
                  <a:pt x="11822145" y="817420"/>
                  <a:pt x="11822145" y="817420"/>
                  <a:pt x="11822145" y="817420"/>
                </a:cubicBezTo>
                <a:cubicBezTo>
                  <a:pt x="11823558" y="819470"/>
                  <a:pt x="11824076" y="819470"/>
                  <a:pt x="11826126" y="819470"/>
                </a:cubicBezTo>
                <a:cubicBezTo>
                  <a:pt x="11835254" y="819470"/>
                  <a:pt x="11835254" y="819470"/>
                  <a:pt x="11835254" y="819470"/>
                </a:cubicBezTo>
                <a:cubicBezTo>
                  <a:pt x="11835891" y="819330"/>
                  <a:pt x="11837175" y="819330"/>
                  <a:pt x="11837175" y="817798"/>
                </a:cubicBezTo>
                <a:cubicBezTo>
                  <a:pt x="11837175" y="817291"/>
                  <a:pt x="11836786" y="816643"/>
                  <a:pt x="11836279" y="816136"/>
                </a:cubicBezTo>
                <a:cubicBezTo>
                  <a:pt x="11810826" y="782450"/>
                  <a:pt x="11810826" y="782450"/>
                  <a:pt x="11810826" y="782450"/>
                </a:cubicBezTo>
                <a:cubicBezTo>
                  <a:pt x="11810567" y="782192"/>
                  <a:pt x="11810567" y="782192"/>
                  <a:pt x="11810567" y="782192"/>
                </a:cubicBezTo>
                <a:cubicBezTo>
                  <a:pt x="11819566" y="775534"/>
                  <a:pt x="11828824" y="765154"/>
                  <a:pt x="11834607" y="753890"/>
                </a:cubicBezTo>
                <a:cubicBezTo>
                  <a:pt x="11835125" y="752606"/>
                  <a:pt x="11835254" y="751969"/>
                  <a:pt x="11835254" y="751203"/>
                </a:cubicBezTo>
                <a:cubicBezTo>
                  <a:pt x="11835254" y="750049"/>
                  <a:pt x="11834607" y="749671"/>
                  <a:pt x="11832816" y="749671"/>
                </a:cubicBezTo>
                <a:cubicBezTo>
                  <a:pt x="11826514" y="749671"/>
                  <a:pt x="11826514" y="749671"/>
                  <a:pt x="11826514" y="749671"/>
                </a:cubicBezTo>
                <a:close/>
                <a:moveTo>
                  <a:pt x="11301634" y="749671"/>
                </a:moveTo>
                <a:cubicBezTo>
                  <a:pt x="11301116" y="749671"/>
                  <a:pt x="11299832" y="749671"/>
                  <a:pt x="11299832" y="751462"/>
                </a:cubicBezTo>
                <a:cubicBezTo>
                  <a:pt x="11299832" y="751980"/>
                  <a:pt x="11299961" y="752617"/>
                  <a:pt x="11300350" y="753383"/>
                </a:cubicBezTo>
                <a:cubicBezTo>
                  <a:pt x="11324605" y="817399"/>
                  <a:pt x="11324605" y="817399"/>
                  <a:pt x="11324605" y="817399"/>
                </a:cubicBezTo>
                <a:cubicBezTo>
                  <a:pt x="11325371" y="818941"/>
                  <a:pt x="11325630" y="819449"/>
                  <a:pt x="11326785" y="819449"/>
                </a:cubicBezTo>
                <a:cubicBezTo>
                  <a:pt x="11332050" y="819449"/>
                  <a:pt x="11332050" y="819449"/>
                  <a:pt x="11332050" y="819449"/>
                </a:cubicBezTo>
                <a:cubicBezTo>
                  <a:pt x="11333593" y="819449"/>
                  <a:pt x="11333971" y="819190"/>
                  <a:pt x="11334489" y="817399"/>
                </a:cubicBezTo>
                <a:cubicBezTo>
                  <a:pt x="11358108" y="753135"/>
                  <a:pt x="11358108" y="753135"/>
                  <a:pt x="11358108" y="753135"/>
                </a:cubicBezTo>
                <a:cubicBezTo>
                  <a:pt x="11358366" y="751592"/>
                  <a:pt x="11358366" y="751462"/>
                  <a:pt x="11358366" y="751085"/>
                </a:cubicBezTo>
                <a:cubicBezTo>
                  <a:pt x="11358366" y="749671"/>
                  <a:pt x="11357341" y="749671"/>
                  <a:pt x="11356694" y="749671"/>
                </a:cubicBezTo>
                <a:cubicBezTo>
                  <a:pt x="11350015" y="749671"/>
                  <a:pt x="11350015" y="749671"/>
                  <a:pt x="11350015" y="749671"/>
                </a:cubicBezTo>
                <a:cubicBezTo>
                  <a:pt x="11349120" y="749930"/>
                  <a:pt x="11348990" y="750308"/>
                  <a:pt x="11348343" y="751592"/>
                </a:cubicBezTo>
                <a:cubicBezTo>
                  <a:pt x="11330885" y="802908"/>
                  <a:pt x="11330885" y="802908"/>
                  <a:pt x="11330885" y="802908"/>
                </a:cubicBezTo>
                <a:cubicBezTo>
                  <a:pt x="11312920" y="751851"/>
                  <a:pt x="11312920" y="751851"/>
                  <a:pt x="11312920" y="751851"/>
                </a:cubicBezTo>
                <a:cubicBezTo>
                  <a:pt x="11312154" y="749930"/>
                  <a:pt x="11311895" y="749671"/>
                  <a:pt x="11309845" y="749671"/>
                </a:cubicBezTo>
                <a:cubicBezTo>
                  <a:pt x="11301634" y="749671"/>
                  <a:pt x="11301634" y="749671"/>
                  <a:pt x="11301634" y="749671"/>
                </a:cubicBezTo>
                <a:close/>
                <a:moveTo>
                  <a:pt x="11754223" y="748506"/>
                </a:moveTo>
                <a:cubicBezTo>
                  <a:pt x="11742149" y="748506"/>
                  <a:pt x="11731241" y="755185"/>
                  <a:pt x="11731241" y="767625"/>
                </a:cubicBezTo>
                <a:cubicBezTo>
                  <a:pt x="11731241" y="779300"/>
                  <a:pt x="11739462" y="784177"/>
                  <a:pt x="11749346" y="788417"/>
                </a:cubicBezTo>
                <a:cubicBezTo>
                  <a:pt x="11757050" y="791622"/>
                  <a:pt x="11764236" y="794708"/>
                  <a:pt x="11764236" y="801894"/>
                </a:cubicBezTo>
                <a:cubicBezTo>
                  <a:pt x="11764236" y="807407"/>
                  <a:pt x="11759866" y="813698"/>
                  <a:pt x="11750500" y="813698"/>
                </a:cubicBezTo>
                <a:cubicBezTo>
                  <a:pt x="11740995" y="813698"/>
                  <a:pt x="11738308" y="806641"/>
                  <a:pt x="11733679" y="806641"/>
                </a:cubicBezTo>
                <a:cubicBezTo>
                  <a:pt x="11731500" y="806641"/>
                  <a:pt x="11728673" y="807666"/>
                  <a:pt x="11728673" y="811130"/>
                </a:cubicBezTo>
                <a:cubicBezTo>
                  <a:pt x="11728673" y="816643"/>
                  <a:pt x="11739462" y="821402"/>
                  <a:pt x="11750241" y="821402"/>
                </a:cubicBezTo>
                <a:cubicBezTo>
                  <a:pt x="11762434" y="821531"/>
                  <a:pt x="11774896" y="815111"/>
                  <a:pt x="11774896" y="800610"/>
                </a:cubicBezTo>
                <a:cubicBezTo>
                  <a:pt x="11774896" y="777897"/>
                  <a:pt x="11741901" y="781490"/>
                  <a:pt x="11741901" y="766471"/>
                </a:cubicBezTo>
                <a:cubicBezTo>
                  <a:pt x="11741901" y="761335"/>
                  <a:pt x="11745882" y="756199"/>
                  <a:pt x="11753457" y="756199"/>
                </a:cubicBezTo>
                <a:cubicBezTo>
                  <a:pt x="11761290" y="756199"/>
                  <a:pt x="11763340" y="761335"/>
                  <a:pt x="11767322" y="761335"/>
                </a:cubicBezTo>
                <a:cubicBezTo>
                  <a:pt x="11769372" y="761335"/>
                  <a:pt x="11772328" y="760180"/>
                  <a:pt x="11772328" y="756587"/>
                </a:cubicBezTo>
                <a:cubicBezTo>
                  <a:pt x="11772328" y="751452"/>
                  <a:pt x="11763599" y="748506"/>
                  <a:pt x="11754223" y="748506"/>
                </a:cubicBezTo>
                <a:close/>
                <a:moveTo>
                  <a:pt x="11614257" y="748117"/>
                </a:moveTo>
                <a:cubicBezTo>
                  <a:pt x="11607082" y="748117"/>
                  <a:pt x="11602594" y="749272"/>
                  <a:pt x="11599001" y="750167"/>
                </a:cubicBezTo>
                <a:cubicBezTo>
                  <a:pt x="11594383" y="751322"/>
                  <a:pt x="11592721" y="753491"/>
                  <a:pt x="11592721" y="755659"/>
                </a:cubicBezTo>
                <a:cubicBezTo>
                  <a:pt x="11592721" y="816902"/>
                  <a:pt x="11592721" y="816902"/>
                  <a:pt x="11592721" y="816902"/>
                </a:cubicBezTo>
                <a:cubicBezTo>
                  <a:pt x="11592721" y="818952"/>
                  <a:pt x="11593487" y="819071"/>
                  <a:pt x="11595418" y="819071"/>
                </a:cubicBezTo>
                <a:cubicBezTo>
                  <a:pt x="11602216" y="819071"/>
                  <a:pt x="11602216" y="819071"/>
                  <a:pt x="11602216" y="819071"/>
                </a:cubicBezTo>
                <a:cubicBezTo>
                  <a:pt x="11603878" y="819071"/>
                  <a:pt x="11604654" y="818942"/>
                  <a:pt x="11604654" y="816902"/>
                </a:cubicBezTo>
                <a:cubicBezTo>
                  <a:pt x="11604654" y="760774"/>
                  <a:pt x="11604654" y="760774"/>
                  <a:pt x="11604654" y="760774"/>
                </a:cubicBezTo>
                <a:cubicBezTo>
                  <a:pt x="11604654" y="757192"/>
                  <a:pt x="11607471" y="754764"/>
                  <a:pt x="11611452" y="754764"/>
                </a:cubicBezTo>
                <a:cubicBezTo>
                  <a:pt x="11620041" y="754764"/>
                  <a:pt x="11621325" y="761033"/>
                  <a:pt x="11625943" y="761033"/>
                </a:cubicBezTo>
                <a:cubicBezTo>
                  <a:pt x="11629255" y="761162"/>
                  <a:pt x="11631823" y="759112"/>
                  <a:pt x="11631823" y="755152"/>
                </a:cubicBezTo>
                <a:cubicBezTo>
                  <a:pt x="11631823" y="750167"/>
                  <a:pt x="11623623" y="748117"/>
                  <a:pt x="11614257" y="748117"/>
                </a:cubicBezTo>
                <a:close/>
                <a:moveTo>
                  <a:pt x="11553619" y="748117"/>
                </a:moveTo>
                <a:cubicBezTo>
                  <a:pt x="11547609" y="748117"/>
                  <a:pt x="11541221" y="749919"/>
                  <a:pt x="11536236" y="753124"/>
                </a:cubicBezTo>
                <a:cubicBezTo>
                  <a:pt x="11528565" y="758519"/>
                  <a:pt x="11523450" y="768780"/>
                  <a:pt x="11523450" y="784954"/>
                </a:cubicBezTo>
                <a:cubicBezTo>
                  <a:pt x="11523450" y="800998"/>
                  <a:pt x="11528565" y="811270"/>
                  <a:pt x="11536236" y="816654"/>
                </a:cubicBezTo>
                <a:cubicBezTo>
                  <a:pt x="11540962" y="819988"/>
                  <a:pt x="11547490" y="821531"/>
                  <a:pt x="11553619" y="821531"/>
                </a:cubicBezTo>
                <a:cubicBezTo>
                  <a:pt x="11559888" y="821531"/>
                  <a:pt x="11566275" y="819859"/>
                  <a:pt x="11571001" y="816654"/>
                </a:cubicBezTo>
                <a:cubicBezTo>
                  <a:pt x="11578802" y="811259"/>
                  <a:pt x="11583917" y="800998"/>
                  <a:pt x="11583917" y="784954"/>
                </a:cubicBezTo>
                <a:cubicBezTo>
                  <a:pt x="11583917" y="768780"/>
                  <a:pt x="11578802" y="758519"/>
                  <a:pt x="11571001" y="753124"/>
                </a:cubicBezTo>
                <a:cubicBezTo>
                  <a:pt x="11566146" y="749660"/>
                  <a:pt x="11559747" y="748117"/>
                  <a:pt x="11553619" y="748117"/>
                </a:cubicBezTo>
                <a:close/>
                <a:moveTo>
                  <a:pt x="11486031" y="748117"/>
                </a:moveTo>
                <a:cubicBezTo>
                  <a:pt x="11475824" y="748117"/>
                  <a:pt x="11468930" y="750297"/>
                  <a:pt x="11465229" y="751452"/>
                </a:cubicBezTo>
                <a:cubicBezTo>
                  <a:pt x="11460632" y="752994"/>
                  <a:pt x="11459230" y="754656"/>
                  <a:pt x="11459230" y="756965"/>
                </a:cubicBezTo>
                <a:cubicBezTo>
                  <a:pt x="11459230" y="817010"/>
                  <a:pt x="11459230" y="817010"/>
                  <a:pt x="11459230" y="817010"/>
                </a:cubicBezTo>
                <a:cubicBezTo>
                  <a:pt x="11459230" y="819190"/>
                  <a:pt x="11459737" y="819449"/>
                  <a:pt x="11461787" y="819449"/>
                </a:cubicBezTo>
                <a:cubicBezTo>
                  <a:pt x="11468422" y="819449"/>
                  <a:pt x="11468422" y="819449"/>
                  <a:pt x="11468422" y="819449"/>
                </a:cubicBezTo>
                <a:cubicBezTo>
                  <a:pt x="11470332" y="819449"/>
                  <a:pt x="11471228" y="819190"/>
                  <a:pt x="11471228" y="816751"/>
                </a:cubicBezTo>
                <a:cubicBezTo>
                  <a:pt x="11471228" y="761454"/>
                  <a:pt x="11471228" y="761454"/>
                  <a:pt x="11471228" y="761454"/>
                </a:cubicBezTo>
                <a:cubicBezTo>
                  <a:pt x="11471228" y="758497"/>
                  <a:pt x="11476331" y="755422"/>
                  <a:pt x="11485654" y="755422"/>
                </a:cubicBezTo>
                <a:cubicBezTo>
                  <a:pt x="11501223" y="755422"/>
                  <a:pt x="11501223" y="765554"/>
                  <a:pt x="11501223" y="771844"/>
                </a:cubicBezTo>
                <a:cubicBezTo>
                  <a:pt x="11501223" y="816751"/>
                  <a:pt x="11501223" y="816751"/>
                  <a:pt x="11501223" y="816751"/>
                </a:cubicBezTo>
                <a:cubicBezTo>
                  <a:pt x="11501223" y="819190"/>
                  <a:pt x="11501990" y="819449"/>
                  <a:pt x="11504288" y="819449"/>
                </a:cubicBezTo>
                <a:cubicBezTo>
                  <a:pt x="11511690" y="819449"/>
                  <a:pt x="11511690" y="819449"/>
                  <a:pt x="11511690" y="819449"/>
                </a:cubicBezTo>
                <a:cubicBezTo>
                  <a:pt x="11512963" y="819201"/>
                  <a:pt x="11512963" y="817917"/>
                  <a:pt x="11512963" y="816762"/>
                </a:cubicBezTo>
                <a:cubicBezTo>
                  <a:pt x="11512963" y="770312"/>
                  <a:pt x="11512963" y="770312"/>
                  <a:pt x="11512963" y="770312"/>
                </a:cubicBezTo>
                <a:cubicBezTo>
                  <a:pt x="11512963" y="762230"/>
                  <a:pt x="11512704" y="748117"/>
                  <a:pt x="11486031" y="748117"/>
                </a:cubicBezTo>
                <a:close/>
                <a:moveTo>
                  <a:pt x="11389700" y="748117"/>
                </a:moveTo>
                <a:cubicBezTo>
                  <a:pt x="11383539" y="748117"/>
                  <a:pt x="11377249" y="749919"/>
                  <a:pt x="11372242" y="753124"/>
                </a:cubicBezTo>
                <a:cubicBezTo>
                  <a:pt x="11364538" y="758519"/>
                  <a:pt x="11359402" y="768780"/>
                  <a:pt x="11359402" y="784954"/>
                </a:cubicBezTo>
                <a:cubicBezTo>
                  <a:pt x="11359402" y="800998"/>
                  <a:pt x="11364538" y="811270"/>
                  <a:pt x="11372242" y="816654"/>
                </a:cubicBezTo>
                <a:cubicBezTo>
                  <a:pt x="11376990" y="819988"/>
                  <a:pt x="11383539" y="821531"/>
                  <a:pt x="11389700" y="821531"/>
                </a:cubicBezTo>
                <a:cubicBezTo>
                  <a:pt x="11395990" y="821531"/>
                  <a:pt x="11402281" y="819859"/>
                  <a:pt x="11407158" y="816654"/>
                </a:cubicBezTo>
                <a:cubicBezTo>
                  <a:pt x="11414991" y="811259"/>
                  <a:pt x="11420127" y="800998"/>
                  <a:pt x="11420127" y="784954"/>
                </a:cubicBezTo>
                <a:cubicBezTo>
                  <a:pt x="11420127" y="768780"/>
                  <a:pt x="11414991" y="758519"/>
                  <a:pt x="11407158" y="753124"/>
                </a:cubicBezTo>
                <a:cubicBezTo>
                  <a:pt x="11402540" y="749660"/>
                  <a:pt x="11395990" y="748117"/>
                  <a:pt x="11389700" y="748117"/>
                </a:cubicBezTo>
                <a:close/>
                <a:moveTo>
                  <a:pt x="11267473" y="748117"/>
                </a:moveTo>
                <a:cubicBezTo>
                  <a:pt x="11261312" y="748117"/>
                  <a:pt x="11254892" y="749919"/>
                  <a:pt x="11250015" y="753124"/>
                </a:cubicBezTo>
                <a:cubicBezTo>
                  <a:pt x="11242182" y="758519"/>
                  <a:pt x="11237046" y="768780"/>
                  <a:pt x="11237046" y="784954"/>
                </a:cubicBezTo>
                <a:cubicBezTo>
                  <a:pt x="11237046" y="800998"/>
                  <a:pt x="11242182" y="811270"/>
                  <a:pt x="11250015" y="816654"/>
                </a:cubicBezTo>
                <a:cubicBezTo>
                  <a:pt x="11254763" y="819988"/>
                  <a:pt x="11261183" y="821531"/>
                  <a:pt x="11267473" y="821531"/>
                </a:cubicBezTo>
                <a:cubicBezTo>
                  <a:pt x="11273764" y="821531"/>
                  <a:pt x="11279925" y="819859"/>
                  <a:pt x="11284931" y="816654"/>
                </a:cubicBezTo>
                <a:cubicBezTo>
                  <a:pt x="11292635" y="811259"/>
                  <a:pt x="11297771" y="800998"/>
                  <a:pt x="11297771" y="784954"/>
                </a:cubicBezTo>
                <a:cubicBezTo>
                  <a:pt x="11297771" y="768780"/>
                  <a:pt x="11292635" y="758519"/>
                  <a:pt x="11284931" y="753124"/>
                </a:cubicBezTo>
                <a:cubicBezTo>
                  <a:pt x="11279925" y="749660"/>
                  <a:pt x="11273764" y="748117"/>
                  <a:pt x="11267473" y="748117"/>
                </a:cubicBezTo>
                <a:close/>
                <a:moveTo>
                  <a:pt x="11199756" y="748117"/>
                </a:moveTo>
                <a:cubicBezTo>
                  <a:pt x="11189495" y="748117"/>
                  <a:pt x="11182698" y="750297"/>
                  <a:pt x="11178857" y="751452"/>
                </a:cubicBezTo>
                <a:cubicBezTo>
                  <a:pt x="11174368" y="752994"/>
                  <a:pt x="11172825" y="754656"/>
                  <a:pt x="11172825" y="756965"/>
                </a:cubicBezTo>
                <a:cubicBezTo>
                  <a:pt x="11172825" y="817010"/>
                  <a:pt x="11172825" y="817010"/>
                  <a:pt x="11172825" y="817010"/>
                </a:cubicBezTo>
                <a:cubicBezTo>
                  <a:pt x="11172825" y="819190"/>
                  <a:pt x="11173343" y="819449"/>
                  <a:pt x="11175263" y="819449"/>
                </a:cubicBezTo>
                <a:cubicBezTo>
                  <a:pt x="11181932" y="819449"/>
                  <a:pt x="11181932" y="819449"/>
                  <a:pt x="11181932" y="819449"/>
                </a:cubicBezTo>
                <a:cubicBezTo>
                  <a:pt x="11183852" y="819449"/>
                  <a:pt x="11184748" y="819190"/>
                  <a:pt x="11184748" y="816751"/>
                </a:cubicBezTo>
                <a:cubicBezTo>
                  <a:pt x="11184748" y="761454"/>
                  <a:pt x="11184748" y="761454"/>
                  <a:pt x="11184748" y="761454"/>
                </a:cubicBezTo>
                <a:cubicBezTo>
                  <a:pt x="11184748" y="758497"/>
                  <a:pt x="11189873" y="755422"/>
                  <a:pt x="11199238" y="755422"/>
                </a:cubicBezTo>
                <a:cubicBezTo>
                  <a:pt x="11214884" y="755422"/>
                  <a:pt x="11214884" y="765554"/>
                  <a:pt x="11214884" y="771844"/>
                </a:cubicBezTo>
                <a:cubicBezTo>
                  <a:pt x="11214884" y="816751"/>
                  <a:pt x="11214884" y="816751"/>
                  <a:pt x="11214884" y="816751"/>
                </a:cubicBezTo>
                <a:cubicBezTo>
                  <a:pt x="11214884" y="819190"/>
                  <a:pt x="11215650" y="819449"/>
                  <a:pt x="11217959" y="819449"/>
                </a:cubicBezTo>
                <a:cubicBezTo>
                  <a:pt x="11225393" y="819449"/>
                  <a:pt x="11225393" y="819449"/>
                  <a:pt x="11225393" y="819449"/>
                </a:cubicBezTo>
                <a:cubicBezTo>
                  <a:pt x="11226688" y="819201"/>
                  <a:pt x="11226817" y="817917"/>
                  <a:pt x="11226817" y="816762"/>
                </a:cubicBezTo>
                <a:cubicBezTo>
                  <a:pt x="11226817" y="770312"/>
                  <a:pt x="11226817" y="770312"/>
                  <a:pt x="11226817" y="770312"/>
                </a:cubicBezTo>
                <a:cubicBezTo>
                  <a:pt x="11226817" y="762230"/>
                  <a:pt x="11226688" y="748117"/>
                  <a:pt x="11199756" y="748117"/>
                </a:cubicBezTo>
                <a:close/>
                <a:moveTo>
                  <a:pt x="11681273" y="724801"/>
                </a:moveTo>
                <a:cubicBezTo>
                  <a:pt x="11678975" y="724801"/>
                  <a:pt x="11678845" y="725567"/>
                  <a:pt x="11678845" y="727876"/>
                </a:cubicBezTo>
                <a:cubicBezTo>
                  <a:pt x="11678845" y="752250"/>
                  <a:pt x="11678845" y="752250"/>
                  <a:pt x="11678845" y="752250"/>
                </a:cubicBezTo>
                <a:cubicBezTo>
                  <a:pt x="11674626" y="750070"/>
                  <a:pt x="11670537" y="748527"/>
                  <a:pt x="11664279" y="748527"/>
                </a:cubicBezTo>
                <a:cubicBezTo>
                  <a:pt x="11643455" y="748527"/>
                  <a:pt x="11632848" y="768413"/>
                  <a:pt x="11632848" y="784954"/>
                </a:cubicBezTo>
                <a:cubicBezTo>
                  <a:pt x="11632848" y="809587"/>
                  <a:pt x="11646260" y="821510"/>
                  <a:pt x="11666707" y="821510"/>
                </a:cubicBezTo>
                <a:cubicBezTo>
                  <a:pt x="11676547" y="821531"/>
                  <a:pt x="11690477" y="816654"/>
                  <a:pt x="11690477" y="812036"/>
                </a:cubicBezTo>
                <a:cubicBezTo>
                  <a:pt x="11690477" y="727498"/>
                  <a:pt x="11690477" y="727498"/>
                  <a:pt x="11690477" y="727498"/>
                </a:cubicBezTo>
                <a:cubicBezTo>
                  <a:pt x="11690477" y="724930"/>
                  <a:pt x="11689711" y="724801"/>
                  <a:pt x="11687919" y="724801"/>
                </a:cubicBezTo>
                <a:cubicBezTo>
                  <a:pt x="11681273" y="724801"/>
                  <a:pt x="11681273" y="724801"/>
                  <a:pt x="11681273" y="724801"/>
                </a:cubicBezTo>
                <a:close/>
                <a:moveTo>
                  <a:pt x="11786797" y="724552"/>
                </a:moveTo>
                <a:cubicBezTo>
                  <a:pt x="11785384" y="724552"/>
                  <a:pt x="11784607" y="724811"/>
                  <a:pt x="11784607" y="726732"/>
                </a:cubicBezTo>
                <a:cubicBezTo>
                  <a:pt x="11784607" y="817280"/>
                  <a:pt x="11784607" y="817280"/>
                  <a:pt x="11784607" y="817280"/>
                </a:cubicBezTo>
                <a:cubicBezTo>
                  <a:pt x="11784607" y="819071"/>
                  <a:pt x="11784995" y="819330"/>
                  <a:pt x="11786797" y="819330"/>
                </a:cubicBezTo>
                <a:cubicBezTo>
                  <a:pt x="11793864" y="819330"/>
                  <a:pt x="11793864" y="819330"/>
                  <a:pt x="11793864" y="819330"/>
                </a:cubicBezTo>
                <a:cubicBezTo>
                  <a:pt x="11795526" y="819330"/>
                  <a:pt x="11796303" y="819330"/>
                  <a:pt x="11796303" y="817409"/>
                </a:cubicBezTo>
                <a:cubicBezTo>
                  <a:pt x="11796303" y="726473"/>
                  <a:pt x="11796303" y="726473"/>
                  <a:pt x="11796303" y="726473"/>
                </a:cubicBezTo>
                <a:cubicBezTo>
                  <a:pt x="11796303" y="724552"/>
                  <a:pt x="11795407" y="724552"/>
                  <a:pt x="11793864" y="724552"/>
                </a:cubicBezTo>
                <a:cubicBezTo>
                  <a:pt x="11786797" y="724552"/>
                  <a:pt x="11786797" y="724552"/>
                  <a:pt x="11786797" y="724552"/>
                </a:cubicBezTo>
                <a:close/>
                <a:moveTo>
                  <a:pt x="11712617" y="723776"/>
                </a:moveTo>
                <a:cubicBezTo>
                  <a:pt x="11708291" y="723776"/>
                  <a:pt x="11705237" y="726851"/>
                  <a:pt x="11705237" y="730940"/>
                </a:cubicBezTo>
                <a:cubicBezTo>
                  <a:pt x="11705237" y="734781"/>
                  <a:pt x="11707913" y="737975"/>
                  <a:pt x="11712358" y="737975"/>
                </a:cubicBezTo>
                <a:cubicBezTo>
                  <a:pt x="11716933" y="737845"/>
                  <a:pt x="11719739" y="734263"/>
                  <a:pt x="11719609" y="730433"/>
                </a:cubicBezTo>
                <a:cubicBezTo>
                  <a:pt x="11719350" y="726462"/>
                  <a:pt x="11716178" y="723776"/>
                  <a:pt x="11712617" y="723776"/>
                </a:cubicBezTo>
                <a:close/>
                <a:moveTo>
                  <a:pt x="11855021" y="713601"/>
                </a:moveTo>
                <a:lnTo>
                  <a:pt x="11855284" y="713794"/>
                </a:lnTo>
                <a:lnTo>
                  <a:pt x="11855021" y="713860"/>
                </a:lnTo>
                <a:cubicBezTo>
                  <a:pt x="11855021" y="713860"/>
                  <a:pt x="11855021" y="713860"/>
                  <a:pt x="11855021" y="713601"/>
                </a:cubicBezTo>
                <a:close/>
                <a:moveTo>
                  <a:pt x="11847209" y="704235"/>
                </a:moveTo>
                <a:cubicBezTo>
                  <a:pt x="11851428" y="704235"/>
                  <a:pt x="11851428" y="704235"/>
                  <a:pt x="11851428" y="704235"/>
                </a:cubicBezTo>
                <a:cubicBezTo>
                  <a:pt x="11853608" y="704235"/>
                  <a:pt x="11857190" y="704235"/>
                  <a:pt x="11857190" y="707699"/>
                </a:cubicBezTo>
                <a:cubicBezTo>
                  <a:pt x="11857190" y="711162"/>
                  <a:pt x="11853478" y="711162"/>
                  <a:pt x="11851817" y="711162"/>
                </a:cubicBezTo>
                <a:cubicBezTo>
                  <a:pt x="11847209" y="711162"/>
                  <a:pt x="11847209" y="711162"/>
                  <a:pt x="11847209" y="711162"/>
                </a:cubicBezTo>
                <a:close/>
                <a:moveTo>
                  <a:pt x="11843627" y="701020"/>
                </a:moveTo>
                <a:lnTo>
                  <a:pt x="11843627" y="724250"/>
                </a:lnTo>
                <a:cubicBezTo>
                  <a:pt x="11847468" y="724250"/>
                  <a:pt x="11847468" y="724250"/>
                  <a:pt x="11847468" y="724250"/>
                </a:cubicBezTo>
                <a:cubicBezTo>
                  <a:pt x="11847468" y="714367"/>
                  <a:pt x="11847468" y="714367"/>
                  <a:pt x="11847468" y="714367"/>
                </a:cubicBezTo>
                <a:cubicBezTo>
                  <a:pt x="11849648" y="714367"/>
                  <a:pt x="11849648" y="714367"/>
                  <a:pt x="11849648" y="714367"/>
                </a:cubicBezTo>
                <a:cubicBezTo>
                  <a:pt x="11852723" y="714367"/>
                  <a:pt x="11853867" y="715521"/>
                  <a:pt x="11856553" y="720528"/>
                </a:cubicBezTo>
                <a:cubicBezTo>
                  <a:pt x="11858603" y="724121"/>
                  <a:pt x="11858603" y="724121"/>
                  <a:pt x="11858603" y="724121"/>
                </a:cubicBezTo>
                <a:cubicBezTo>
                  <a:pt x="11863081" y="724121"/>
                  <a:pt x="11863081" y="724121"/>
                  <a:pt x="11863081" y="724121"/>
                </a:cubicBezTo>
                <a:cubicBezTo>
                  <a:pt x="11860265" y="719503"/>
                  <a:pt x="11860265" y="719503"/>
                  <a:pt x="11860265" y="719503"/>
                </a:cubicBezTo>
                <a:cubicBezTo>
                  <a:pt x="11858857" y="717258"/>
                  <a:pt x="11857864" y="715942"/>
                  <a:pt x="11857064" y="715107"/>
                </a:cubicBezTo>
                <a:lnTo>
                  <a:pt x="11855284" y="713794"/>
                </a:lnTo>
                <a:lnTo>
                  <a:pt x="11858039" y="713107"/>
                </a:lnTo>
                <a:cubicBezTo>
                  <a:pt x="11860542" y="711860"/>
                  <a:pt x="11861549" y="709333"/>
                  <a:pt x="11861549" y="707310"/>
                </a:cubicBezTo>
                <a:cubicBezTo>
                  <a:pt x="11861549" y="705390"/>
                  <a:pt x="11860653" y="703717"/>
                  <a:pt x="11859370" y="702822"/>
                </a:cubicBezTo>
                <a:cubicBezTo>
                  <a:pt x="11857449" y="701020"/>
                  <a:pt x="11854385" y="701020"/>
                  <a:pt x="11851817" y="701020"/>
                </a:cubicBezTo>
                <a:cubicBezTo>
                  <a:pt x="11843627" y="701020"/>
                  <a:pt x="11843627" y="701020"/>
                  <a:pt x="11843627" y="701020"/>
                </a:cubicBezTo>
                <a:close/>
                <a:moveTo>
                  <a:pt x="11852712" y="694611"/>
                </a:moveTo>
                <a:cubicBezTo>
                  <a:pt x="11862563" y="694611"/>
                  <a:pt x="11870623" y="702563"/>
                  <a:pt x="11870623" y="712446"/>
                </a:cubicBezTo>
                <a:cubicBezTo>
                  <a:pt x="11870623" y="722330"/>
                  <a:pt x="11862693" y="730541"/>
                  <a:pt x="11852712" y="730541"/>
                </a:cubicBezTo>
                <a:cubicBezTo>
                  <a:pt x="11842861" y="730541"/>
                  <a:pt x="11834931" y="722330"/>
                  <a:pt x="11834931" y="712446"/>
                </a:cubicBezTo>
                <a:cubicBezTo>
                  <a:pt x="11834801" y="702563"/>
                  <a:pt x="11842732" y="694611"/>
                  <a:pt x="11852712" y="694611"/>
                </a:cubicBezTo>
                <a:close/>
                <a:moveTo>
                  <a:pt x="11852712" y="690888"/>
                </a:moveTo>
                <a:cubicBezTo>
                  <a:pt x="11840940" y="690888"/>
                  <a:pt x="11831348" y="700513"/>
                  <a:pt x="11831348" y="712446"/>
                </a:cubicBezTo>
                <a:cubicBezTo>
                  <a:pt x="11831348" y="724509"/>
                  <a:pt x="11840940" y="734004"/>
                  <a:pt x="11852712" y="734004"/>
                </a:cubicBezTo>
                <a:cubicBezTo>
                  <a:pt x="11864613" y="734004"/>
                  <a:pt x="11874076" y="724250"/>
                  <a:pt x="11874076" y="712446"/>
                </a:cubicBezTo>
                <a:cubicBezTo>
                  <a:pt x="11874076" y="700642"/>
                  <a:pt x="11864484" y="690888"/>
                  <a:pt x="11852712" y="690888"/>
                </a:cubicBezTo>
                <a:close/>
                <a:moveTo>
                  <a:pt x="11639380" y="551044"/>
                </a:moveTo>
                <a:cubicBezTo>
                  <a:pt x="11639972" y="550996"/>
                  <a:pt x="11640676" y="551285"/>
                  <a:pt x="11641189" y="551862"/>
                </a:cubicBezTo>
                <a:cubicBezTo>
                  <a:pt x="11649011" y="560062"/>
                  <a:pt x="11646325" y="621974"/>
                  <a:pt x="11644652" y="634274"/>
                </a:cubicBezTo>
                <a:cubicBezTo>
                  <a:pt x="11644264" y="637349"/>
                  <a:pt x="11641448" y="639788"/>
                  <a:pt x="11640682" y="633508"/>
                </a:cubicBezTo>
                <a:cubicBezTo>
                  <a:pt x="11639786" y="625567"/>
                  <a:pt x="11635557" y="607235"/>
                  <a:pt x="11634273" y="599671"/>
                </a:cubicBezTo>
                <a:cubicBezTo>
                  <a:pt x="11632859" y="592496"/>
                  <a:pt x="11636841" y="570582"/>
                  <a:pt x="11638243" y="552250"/>
                </a:cubicBezTo>
                <a:cubicBezTo>
                  <a:pt x="11638308" y="551479"/>
                  <a:pt x="11638788" y="551093"/>
                  <a:pt x="11639380" y="551044"/>
                </a:cubicBezTo>
                <a:close/>
                <a:moveTo>
                  <a:pt x="11490639" y="502002"/>
                </a:moveTo>
                <a:cubicBezTo>
                  <a:pt x="11510395" y="504700"/>
                  <a:pt x="11530399" y="505207"/>
                  <a:pt x="11550015" y="504052"/>
                </a:cubicBezTo>
                <a:cubicBezTo>
                  <a:pt x="11553220" y="516223"/>
                  <a:pt x="11552831" y="532116"/>
                  <a:pt x="11548343" y="536605"/>
                </a:cubicBezTo>
                <a:cubicBezTo>
                  <a:pt x="11541157" y="543910"/>
                  <a:pt x="11508722" y="542496"/>
                  <a:pt x="11499486" y="541094"/>
                </a:cubicBezTo>
                <a:cubicBezTo>
                  <a:pt x="11496918" y="540705"/>
                  <a:pt x="11494361" y="540327"/>
                  <a:pt x="11492948" y="533659"/>
                </a:cubicBezTo>
                <a:cubicBezTo>
                  <a:pt x="11491405" y="525837"/>
                  <a:pt x="11491275" y="511486"/>
                  <a:pt x="11490639" y="502002"/>
                </a:cubicBezTo>
                <a:close/>
                <a:moveTo>
                  <a:pt x="11594253" y="498797"/>
                </a:moveTo>
                <a:cubicBezTo>
                  <a:pt x="11599767" y="509048"/>
                  <a:pt x="11600155" y="514950"/>
                  <a:pt x="11598612" y="520075"/>
                </a:cubicBezTo>
                <a:cubicBezTo>
                  <a:pt x="11597069" y="525200"/>
                  <a:pt x="11589894" y="528146"/>
                  <a:pt x="11588351" y="527509"/>
                </a:cubicBezTo>
                <a:cubicBezTo>
                  <a:pt x="11588092" y="516482"/>
                  <a:pt x="11585147" y="508152"/>
                  <a:pt x="11580011" y="500718"/>
                </a:cubicBezTo>
                <a:cubicBezTo>
                  <a:pt x="11584510" y="499952"/>
                  <a:pt x="11589257" y="499315"/>
                  <a:pt x="11594253" y="498797"/>
                </a:cubicBezTo>
                <a:close/>
                <a:moveTo>
                  <a:pt x="11441405" y="491374"/>
                </a:moveTo>
                <a:cubicBezTo>
                  <a:pt x="11447684" y="493295"/>
                  <a:pt x="11454104" y="494967"/>
                  <a:pt x="11460384" y="496499"/>
                </a:cubicBezTo>
                <a:cubicBezTo>
                  <a:pt x="11456025" y="524056"/>
                  <a:pt x="11447436" y="531868"/>
                  <a:pt x="11442948" y="533670"/>
                </a:cubicBezTo>
                <a:cubicBezTo>
                  <a:pt x="11439473" y="535073"/>
                  <a:pt x="11431910" y="535839"/>
                  <a:pt x="11434607" y="527132"/>
                </a:cubicBezTo>
                <a:cubicBezTo>
                  <a:pt x="11437305" y="518413"/>
                  <a:pt x="11439862" y="503545"/>
                  <a:pt x="11441405" y="491374"/>
                </a:cubicBezTo>
                <a:close/>
                <a:moveTo>
                  <a:pt x="11419441" y="484343"/>
                </a:moveTo>
                <a:cubicBezTo>
                  <a:pt x="11421606" y="484488"/>
                  <a:pt x="11425004" y="485801"/>
                  <a:pt x="11431543" y="488299"/>
                </a:cubicBezTo>
                <a:cubicBezTo>
                  <a:pt x="11430647" y="509447"/>
                  <a:pt x="11425263" y="521499"/>
                  <a:pt x="11423202" y="532257"/>
                </a:cubicBezTo>
                <a:cubicBezTo>
                  <a:pt x="11420893" y="543284"/>
                  <a:pt x="11433204" y="545841"/>
                  <a:pt x="11444102" y="543154"/>
                </a:cubicBezTo>
                <a:cubicBezTo>
                  <a:pt x="11454870" y="540468"/>
                  <a:pt x="11465132" y="529182"/>
                  <a:pt x="11469620" y="498549"/>
                </a:cubicBezTo>
                <a:cubicBezTo>
                  <a:pt x="11473850" y="499574"/>
                  <a:pt x="11477313" y="500092"/>
                  <a:pt x="11481672" y="500729"/>
                </a:cubicBezTo>
                <a:cubicBezTo>
                  <a:pt x="11482190" y="532516"/>
                  <a:pt x="11484111" y="539691"/>
                  <a:pt x="11485395" y="542507"/>
                </a:cubicBezTo>
                <a:cubicBezTo>
                  <a:pt x="11487833" y="548398"/>
                  <a:pt x="11493735" y="550329"/>
                  <a:pt x="11498472" y="550707"/>
                </a:cubicBezTo>
                <a:cubicBezTo>
                  <a:pt x="11523353" y="552628"/>
                  <a:pt x="11547458" y="551862"/>
                  <a:pt x="11555917" y="543532"/>
                </a:cubicBezTo>
                <a:cubicBezTo>
                  <a:pt x="11564506" y="535073"/>
                  <a:pt x="11561560" y="514443"/>
                  <a:pt x="11559122" y="503286"/>
                </a:cubicBezTo>
                <a:cubicBezTo>
                  <a:pt x="11563092" y="502898"/>
                  <a:pt x="11566308" y="502520"/>
                  <a:pt x="11570149" y="502002"/>
                </a:cubicBezTo>
                <a:cubicBezTo>
                  <a:pt x="11578360" y="511486"/>
                  <a:pt x="11579385" y="521866"/>
                  <a:pt x="11579385" y="528405"/>
                </a:cubicBezTo>
                <a:cubicBezTo>
                  <a:pt x="11579385" y="535709"/>
                  <a:pt x="11587466" y="539551"/>
                  <a:pt x="11598752" y="531739"/>
                </a:cubicBezTo>
                <a:cubicBezTo>
                  <a:pt x="11609909" y="523916"/>
                  <a:pt x="11608884" y="510202"/>
                  <a:pt x="11602723" y="497773"/>
                </a:cubicBezTo>
                <a:cubicBezTo>
                  <a:pt x="11628371" y="495722"/>
                  <a:pt x="11627086" y="512511"/>
                  <a:pt x="11625673" y="533282"/>
                </a:cubicBezTo>
                <a:cubicBezTo>
                  <a:pt x="11624389" y="553793"/>
                  <a:pt x="11619771" y="582882"/>
                  <a:pt x="11612855" y="586216"/>
                </a:cubicBezTo>
                <a:cubicBezTo>
                  <a:pt x="11605798" y="589162"/>
                  <a:pt x="11594771" y="570323"/>
                  <a:pt x="11537326" y="569428"/>
                </a:cubicBezTo>
                <a:cubicBezTo>
                  <a:pt x="11496551" y="568661"/>
                  <a:pt x="11465261" y="574175"/>
                  <a:pt x="11459488" y="611465"/>
                </a:cubicBezTo>
                <a:cubicBezTo>
                  <a:pt x="11459100" y="614151"/>
                  <a:pt x="11457568" y="613774"/>
                  <a:pt x="11456154" y="612360"/>
                </a:cubicBezTo>
                <a:cubicBezTo>
                  <a:pt x="11444998" y="600189"/>
                  <a:pt x="11434737" y="594676"/>
                  <a:pt x="11418325" y="585191"/>
                </a:cubicBezTo>
                <a:cubicBezTo>
                  <a:pt x="11401785" y="575448"/>
                  <a:pt x="11390757" y="562382"/>
                  <a:pt x="11388707" y="549434"/>
                </a:cubicBezTo>
                <a:cubicBezTo>
                  <a:pt x="11386657" y="536486"/>
                  <a:pt x="11391405" y="519190"/>
                  <a:pt x="11414743" y="487403"/>
                </a:cubicBezTo>
                <a:cubicBezTo>
                  <a:pt x="11416346" y="485224"/>
                  <a:pt x="11417276" y="484199"/>
                  <a:pt x="11419441" y="484343"/>
                </a:cubicBezTo>
                <a:close/>
                <a:moveTo>
                  <a:pt x="11358173" y="469801"/>
                </a:moveTo>
                <a:cubicBezTo>
                  <a:pt x="11352402" y="469752"/>
                  <a:pt x="11342133" y="472433"/>
                  <a:pt x="11346260" y="478275"/>
                </a:cubicBezTo>
                <a:cubicBezTo>
                  <a:pt x="11351763" y="486314"/>
                  <a:pt x="11362639" y="473042"/>
                  <a:pt x="11361744" y="470744"/>
                </a:cubicBezTo>
                <a:cubicBezTo>
                  <a:pt x="11361520" y="470137"/>
                  <a:pt x="11360096" y="469817"/>
                  <a:pt x="11358173" y="469801"/>
                </a:cubicBezTo>
                <a:close/>
                <a:moveTo>
                  <a:pt x="11354455" y="453696"/>
                </a:moveTo>
                <a:cubicBezTo>
                  <a:pt x="11359222" y="452705"/>
                  <a:pt x="11365520" y="456094"/>
                  <a:pt x="11379471" y="464453"/>
                </a:cubicBezTo>
                <a:cubicBezTo>
                  <a:pt x="11402044" y="478167"/>
                  <a:pt x="11408971" y="475351"/>
                  <a:pt x="11401267" y="487522"/>
                </a:cubicBezTo>
                <a:cubicBezTo>
                  <a:pt x="11396519" y="495345"/>
                  <a:pt x="11380486" y="516104"/>
                  <a:pt x="11376515" y="541611"/>
                </a:cubicBezTo>
                <a:cubicBezTo>
                  <a:pt x="11371131" y="534436"/>
                  <a:pt x="11363815" y="516622"/>
                  <a:pt x="11357665" y="511745"/>
                </a:cubicBezTo>
                <a:cubicBezTo>
                  <a:pt x="11345613" y="502261"/>
                  <a:pt x="11335222" y="509566"/>
                  <a:pt x="11330734" y="504052"/>
                </a:cubicBezTo>
                <a:cubicBezTo>
                  <a:pt x="11325727" y="498031"/>
                  <a:pt x="11323677" y="497643"/>
                  <a:pt x="11328166" y="491881"/>
                </a:cubicBezTo>
                <a:cubicBezTo>
                  <a:pt x="11328166" y="491881"/>
                  <a:pt x="11333550" y="484835"/>
                  <a:pt x="11335600" y="481879"/>
                </a:cubicBezTo>
                <a:cubicBezTo>
                  <a:pt x="11337909" y="478804"/>
                  <a:pt x="11337272" y="473031"/>
                  <a:pt x="11338297" y="470604"/>
                </a:cubicBezTo>
                <a:cubicBezTo>
                  <a:pt x="11339193" y="468165"/>
                  <a:pt x="11344707" y="460861"/>
                  <a:pt x="11349972" y="456124"/>
                </a:cubicBezTo>
                <a:cubicBezTo>
                  <a:pt x="11351448" y="454843"/>
                  <a:pt x="11352866" y="454026"/>
                  <a:pt x="11354455" y="453696"/>
                </a:cubicBezTo>
                <a:close/>
                <a:moveTo>
                  <a:pt x="11324025" y="392924"/>
                </a:moveTo>
                <a:cubicBezTo>
                  <a:pt x="11322935" y="393149"/>
                  <a:pt x="11322134" y="395329"/>
                  <a:pt x="11322134" y="400006"/>
                </a:cubicBezTo>
                <a:cubicBezTo>
                  <a:pt x="11322134" y="423463"/>
                  <a:pt x="11332395" y="437555"/>
                  <a:pt x="11335988" y="441536"/>
                </a:cubicBezTo>
                <a:cubicBezTo>
                  <a:pt x="11339452" y="445507"/>
                  <a:pt x="11341114" y="449477"/>
                  <a:pt x="11339193" y="451786"/>
                </a:cubicBezTo>
                <a:cubicBezTo>
                  <a:pt x="11334068" y="457807"/>
                  <a:pt x="11328554" y="464475"/>
                  <a:pt x="11328425" y="467162"/>
                </a:cubicBezTo>
                <a:cubicBezTo>
                  <a:pt x="11328166" y="470107"/>
                  <a:pt x="11328425" y="471521"/>
                  <a:pt x="11327270" y="474855"/>
                </a:cubicBezTo>
                <a:cubicBezTo>
                  <a:pt x="11326116" y="478059"/>
                  <a:pt x="11322016" y="482796"/>
                  <a:pt x="11315477" y="490748"/>
                </a:cubicBezTo>
                <a:cubicBezTo>
                  <a:pt x="11311884" y="495366"/>
                  <a:pt x="11314193" y="500362"/>
                  <a:pt x="11317268" y="503696"/>
                </a:cubicBezTo>
                <a:cubicBezTo>
                  <a:pt x="11320861" y="507796"/>
                  <a:pt x="11323300" y="512544"/>
                  <a:pt x="11327788" y="514594"/>
                </a:cubicBezTo>
                <a:cubicBezTo>
                  <a:pt x="11332406" y="516644"/>
                  <a:pt x="11336506" y="515230"/>
                  <a:pt x="11341890" y="516137"/>
                </a:cubicBezTo>
                <a:cubicBezTo>
                  <a:pt x="11347016" y="517032"/>
                  <a:pt x="11353436" y="520107"/>
                  <a:pt x="11358561" y="529214"/>
                </a:cubicBezTo>
                <a:cubicBezTo>
                  <a:pt x="11365995" y="542539"/>
                  <a:pt x="11373947" y="563310"/>
                  <a:pt x="11388308" y="580476"/>
                </a:cubicBezTo>
                <a:cubicBezTo>
                  <a:pt x="11394717" y="588040"/>
                  <a:pt x="11394717" y="602013"/>
                  <a:pt x="11394717" y="606490"/>
                </a:cubicBezTo>
                <a:cubicBezTo>
                  <a:pt x="11395106" y="646736"/>
                  <a:pt x="11374076" y="684803"/>
                  <a:pt x="11360611" y="709026"/>
                </a:cubicBezTo>
                <a:cubicBezTo>
                  <a:pt x="11357406" y="714669"/>
                  <a:pt x="11358172" y="719406"/>
                  <a:pt x="11362402" y="719406"/>
                </a:cubicBezTo>
                <a:cubicBezTo>
                  <a:pt x="11367279" y="719406"/>
                  <a:pt x="11385481" y="719406"/>
                  <a:pt x="11388567" y="719406"/>
                </a:cubicBezTo>
                <a:cubicBezTo>
                  <a:pt x="11391901" y="719406"/>
                  <a:pt x="11393951" y="715813"/>
                  <a:pt x="11394210" y="711972"/>
                </a:cubicBezTo>
                <a:cubicBezTo>
                  <a:pt x="11396519" y="679030"/>
                  <a:pt x="11415110" y="618661"/>
                  <a:pt x="11429094" y="608411"/>
                </a:cubicBezTo>
                <a:cubicBezTo>
                  <a:pt x="11452561" y="623150"/>
                  <a:pt x="11475900" y="654678"/>
                  <a:pt x="11464484" y="709921"/>
                </a:cubicBezTo>
                <a:cubicBezTo>
                  <a:pt x="11463966" y="712996"/>
                  <a:pt x="11461150" y="719665"/>
                  <a:pt x="11468207" y="719665"/>
                </a:cubicBezTo>
                <a:cubicBezTo>
                  <a:pt x="11468207" y="719665"/>
                  <a:pt x="11488082" y="719665"/>
                  <a:pt x="11490650" y="719665"/>
                </a:cubicBezTo>
                <a:cubicBezTo>
                  <a:pt x="11493595" y="719665"/>
                  <a:pt x="11498343" y="718510"/>
                  <a:pt x="11497954" y="713126"/>
                </a:cubicBezTo>
                <a:cubicBezTo>
                  <a:pt x="11496800" y="691590"/>
                  <a:pt x="11478716" y="646100"/>
                  <a:pt x="11473979" y="619309"/>
                </a:cubicBezTo>
                <a:cubicBezTo>
                  <a:pt x="11471034" y="602390"/>
                  <a:pt x="11484499" y="572146"/>
                  <a:pt x="11535276" y="595345"/>
                </a:cubicBezTo>
                <a:cubicBezTo>
                  <a:pt x="11554773" y="577790"/>
                  <a:pt x="11580421" y="588428"/>
                  <a:pt x="11569383" y="622136"/>
                </a:cubicBezTo>
                <a:cubicBezTo>
                  <a:pt x="11558614" y="655713"/>
                  <a:pt x="11549249" y="670452"/>
                  <a:pt x="11512315" y="709932"/>
                </a:cubicBezTo>
                <a:cubicBezTo>
                  <a:pt x="11508215" y="714550"/>
                  <a:pt x="11507827" y="719417"/>
                  <a:pt x="11514624" y="719417"/>
                </a:cubicBezTo>
                <a:cubicBezTo>
                  <a:pt x="11517958" y="719417"/>
                  <a:pt x="11534888" y="719417"/>
                  <a:pt x="11538351" y="719417"/>
                </a:cubicBezTo>
                <a:cubicBezTo>
                  <a:pt x="11543476" y="719417"/>
                  <a:pt x="11545537" y="717874"/>
                  <a:pt x="11547069" y="713903"/>
                </a:cubicBezTo>
                <a:cubicBezTo>
                  <a:pt x="11548483" y="709673"/>
                  <a:pt x="11565412" y="656102"/>
                  <a:pt x="11598623" y="630983"/>
                </a:cubicBezTo>
                <a:cubicBezTo>
                  <a:pt x="11601191" y="629063"/>
                  <a:pt x="11603371" y="620474"/>
                  <a:pt x="11608496" y="600869"/>
                </a:cubicBezTo>
                <a:cubicBezTo>
                  <a:pt x="11624529" y="622017"/>
                  <a:pt x="11626709" y="660461"/>
                  <a:pt x="11599130" y="710062"/>
                </a:cubicBezTo>
                <a:cubicBezTo>
                  <a:pt x="11596314" y="715316"/>
                  <a:pt x="11597976" y="719287"/>
                  <a:pt x="11601439" y="719287"/>
                </a:cubicBezTo>
                <a:cubicBezTo>
                  <a:pt x="11603360" y="719287"/>
                  <a:pt x="11618368" y="719287"/>
                  <a:pt x="11622857" y="719287"/>
                </a:cubicBezTo>
                <a:cubicBezTo>
                  <a:pt x="11626828" y="719287"/>
                  <a:pt x="11627982" y="717107"/>
                  <a:pt x="11629525" y="711087"/>
                </a:cubicBezTo>
                <a:cubicBezTo>
                  <a:pt x="11631446" y="703653"/>
                  <a:pt x="11632093" y="700060"/>
                  <a:pt x="11634650" y="693014"/>
                </a:cubicBezTo>
                <a:cubicBezTo>
                  <a:pt x="11636193" y="688655"/>
                  <a:pt x="11636830" y="687889"/>
                  <a:pt x="11654018" y="688018"/>
                </a:cubicBezTo>
                <a:cubicBezTo>
                  <a:pt x="11659402" y="688018"/>
                  <a:pt x="11659024" y="685202"/>
                  <a:pt x="11659024" y="680584"/>
                </a:cubicBezTo>
                <a:cubicBezTo>
                  <a:pt x="11659272" y="614151"/>
                  <a:pt x="11659661" y="544687"/>
                  <a:pt x="11654654" y="520852"/>
                </a:cubicBezTo>
                <a:cubicBezTo>
                  <a:pt x="11647727" y="487403"/>
                  <a:pt x="11618617" y="486378"/>
                  <a:pt x="11603360" y="487533"/>
                </a:cubicBezTo>
                <a:cubicBezTo>
                  <a:pt x="11587456" y="488688"/>
                  <a:pt x="11557449" y="493424"/>
                  <a:pt x="11526547" y="493424"/>
                </a:cubicBezTo>
                <a:cubicBezTo>
                  <a:pt x="11484866" y="493424"/>
                  <a:pt x="11437930" y="481631"/>
                  <a:pt x="11402033" y="464842"/>
                </a:cubicBezTo>
                <a:cubicBezTo>
                  <a:pt x="11395753" y="462026"/>
                  <a:pt x="11398958" y="460742"/>
                  <a:pt x="11401644" y="459199"/>
                </a:cubicBezTo>
                <a:cubicBezTo>
                  <a:pt x="11415110" y="451765"/>
                  <a:pt x="11426774" y="445097"/>
                  <a:pt x="11433960" y="433314"/>
                </a:cubicBezTo>
                <a:cubicBezTo>
                  <a:pt x="11439473" y="424348"/>
                  <a:pt x="11437423" y="421521"/>
                  <a:pt x="11431392" y="426398"/>
                </a:cubicBezTo>
                <a:cubicBezTo>
                  <a:pt x="11415110" y="439982"/>
                  <a:pt x="11391890" y="447546"/>
                  <a:pt x="11365995" y="438191"/>
                </a:cubicBezTo>
                <a:cubicBezTo>
                  <a:pt x="11339959" y="428966"/>
                  <a:pt x="11329957" y="403847"/>
                  <a:pt x="11327648" y="397567"/>
                </a:cubicBezTo>
                <a:cubicBezTo>
                  <a:pt x="11326493" y="394428"/>
                  <a:pt x="11325115" y="392699"/>
                  <a:pt x="11324025" y="392924"/>
                </a:cubicBezTo>
                <a:close/>
                <a:moveTo>
                  <a:pt x="11391491" y="334037"/>
                </a:moveTo>
                <a:cubicBezTo>
                  <a:pt x="11410848" y="334037"/>
                  <a:pt x="11426364" y="349790"/>
                  <a:pt x="11426364" y="368996"/>
                </a:cubicBezTo>
                <a:cubicBezTo>
                  <a:pt x="11426364" y="388331"/>
                  <a:pt x="11410848" y="403955"/>
                  <a:pt x="11391491" y="403955"/>
                </a:cubicBezTo>
                <a:cubicBezTo>
                  <a:pt x="11372134" y="403955"/>
                  <a:pt x="11356360" y="388331"/>
                  <a:pt x="11356360" y="368996"/>
                </a:cubicBezTo>
                <a:cubicBezTo>
                  <a:pt x="11356360" y="349542"/>
                  <a:pt x="11372134" y="334037"/>
                  <a:pt x="11391491" y="334037"/>
                </a:cubicBezTo>
                <a:close/>
                <a:moveTo>
                  <a:pt x="11389959" y="321618"/>
                </a:moveTo>
                <a:cubicBezTo>
                  <a:pt x="11360729" y="321618"/>
                  <a:pt x="11337262" y="345442"/>
                  <a:pt x="11337262" y="374510"/>
                </a:cubicBezTo>
                <a:cubicBezTo>
                  <a:pt x="11337262" y="403836"/>
                  <a:pt x="11360978" y="427401"/>
                  <a:pt x="11389959" y="427401"/>
                </a:cubicBezTo>
                <a:cubicBezTo>
                  <a:pt x="11419189" y="427401"/>
                  <a:pt x="11442656" y="403577"/>
                  <a:pt x="11442656" y="374510"/>
                </a:cubicBezTo>
                <a:cubicBezTo>
                  <a:pt x="11442656" y="345183"/>
                  <a:pt x="11419189" y="321618"/>
                  <a:pt x="11389959" y="321618"/>
                </a:cubicBezTo>
                <a:close/>
                <a:moveTo>
                  <a:pt x="0" y="0"/>
                </a:moveTo>
                <a:lnTo>
                  <a:pt x="12191999" y="0"/>
                </a:lnTo>
                <a:lnTo>
                  <a:pt x="12191999" y="6858000"/>
                </a:lnTo>
                <a:lnTo>
                  <a:pt x="0" y="6858000"/>
                </a:lnTo>
                <a:close/>
              </a:path>
            </a:pathLst>
          </a:custGeom>
          <a:solidFill>
            <a:srgbClr val="D4D7DC"/>
          </a:solidFill>
        </p:spPr>
        <p:txBody>
          <a:bodyPr wrap="square" tIns="72000">
            <a:noAutofit/>
          </a:bodyPr>
          <a:lstStyle>
            <a:lvl1pPr marL="0" indent="0" algn="ctr">
              <a:buNone/>
              <a:defRPr sz="1400">
                <a:solidFill>
                  <a:schemeClr val="bg1"/>
                </a:solidFill>
              </a:defRPr>
            </a:lvl1pPr>
          </a:lstStyle>
          <a:p>
            <a:r>
              <a:rPr lang="en-GB" dirty="0"/>
              <a:t>Click here and insert picture via Templafy</a:t>
            </a:r>
          </a:p>
        </p:txBody>
      </p:sp>
      <p:sp>
        <p:nvSpPr>
          <p:cNvPr id="2" name="Title 1"/>
          <p:cNvSpPr>
            <a:spLocks noGrp="1"/>
          </p:cNvSpPr>
          <p:nvPr>
            <p:ph type="ctrTitle" hasCustomPrompt="1"/>
          </p:nvPr>
        </p:nvSpPr>
        <p:spPr bwMode="auto">
          <a:xfrm>
            <a:off x="648000" y="648000"/>
            <a:ext cx="8652000" cy="3104850"/>
          </a:xfrm>
        </p:spPr>
        <p:txBody>
          <a:bodyPr bIns="144000" anchor="b"/>
          <a:lstStyle>
            <a:lvl1pPr algn="l">
              <a:lnSpc>
                <a:spcPct val="100000"/>
              </a:lnSpc>
              <a:defRPr sz="4400">
                <a:solidFill>
                  <a:schemeClr val="bg1"/>
                </a:solidFill>
              </a:defRPr>
            </a:lvl1pPr>
          </a:lstStyle>
          <a:p>
            <a:r>
              <a:rPr lang="en-GB" dirty="0"/>
              <a:t>Click to add title</a:t>
            </a:r>
          </a:p>
        </p:txBody>
      </p:sp>
      <p:sp>
        <p:nvSpPr>
          <p:cNvPr id="5" name="Text Placeholder 4">
            <a:extLst>
              <a:ext uri="{FF2B5EF4-FFF2-40B4-BE49-F238E27FC236}">
                <a16:creationId xmlns:a16="http://schemas.microsoft.com/office/drawing/2014/main" id="{455D48FB-C4AE-4499-AA0B-C1A976EDD530}"/>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GB" dirty="0"/>
              <a:t>Click to add subtitle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600"/>
            <a:ext cx="1920000" cy="154800"/>
          </a:xfrm>
        </p:spPr>
        <p:txBody>
          <a:bodyPr anchor="b"/>
          <a:lstStyle>
            <a:lvl1pPr marL="0" indent="0">
              <a:buNone/>
              <a:defRPr sz="1000" b="1">
                <a:solidFill>
                  <a:schemeClr val="bg1"/>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5200"/>
            <a:ext cx="1920001" cy="154800"/>
          </a:xfrm>
        </p:spPr>
        <p:txBody>
          <a:bodyPr/>
          <a:lstStyle>
            <a:lvl1pPr>
              <a:defRPr sz="1000" b="1">
                <a:solidFill>
                  <a:schemeClr val="bg1"/>
                </a:solidFill>
              </a:defRPr>
            </a:lvl1pPr>
          </a:lstStyle>
          <a:p>
            <a:endParaRPr lang="en-GB" dirty="0"/>
          </a:p>
        </p:txBody>
      </p:sp>
      <p:sp>
        <p:nvSpPr>
          <p:cNvPr id="8" name="Footer Placeholder 7">
            <a:extLst>
              <a:ext uri="{FF2B5EF4-FFF2-40B4-BE49-F238E27FC236}">
                <a16:creationId xmlns:a16="http://schemas.microsoft.com/office/drawing/2014/main" id="{1883084E-2481-4E6B-8DE9-0CFD902BC8B0}"/>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3" name="TextBox 12">
            <a:extLst>
              <a:ext uri="{FF2B5EF4-FFF2-40B4-BE49-F238E27FC236}">
                <a16:creationId xmlns:a16="http://schemas.microsoft.com/office/drawing/2014/main" id="{14189875-0661-4E2F-8DC6-9F8850F63BE8}"/>
              </a:ext>
            </a:extLst>
          </p:cNvPr>
          <p:cNvSpPr txBox="1"/>
          <p:nvPr userDrawn="1"/>
        </p:nvSpPr>
        <p:spPr>
          <a:xfrm>
            <a:off x="23812" y="-33912"/>
            <a:ext cx="36000" cy="17184"/>
          </a:xfrm>
          <a:prstGeom prst="rect">
            <a:avLst/>
          </a:prstGeom>
          <a:noFill/>
        </p:spPr>
        <p:txBody>
          <a:bodyPr wrap="square" lIns="0" tIns="0" rIns="0" bIns="0" rtlCol="0">
            <a:spAutoFit/>
          </a:bodyPr>
          <a:lstStyle/>
          <a:p>
            <a:pPr algn="l">
              <a:lnSpc>
                <a:spcPct val="120000"/>
              </a:lnSpc>
            </a:pPr>
            <a:r>
              <a:rPr lang="en-GB" sz="100" dirty="0">
                <a:solidFill>
                  <a:srgbClr val="666666"/>
                </a:solidFill>
                <a:latin typeface="Apis For Office Light" panose="020B0404010101010104" pitchFamily="34" charset="0"/>
                <a:ea typeface="Apis For Office Light" panose="020B0404010101010104" pitchFamily="34" charset="0"/>
                <a:cs typeface="Apis For Office Light" panose="020B0404010101010104" pitchFamily="34" charset="0"/>
              </a:rPr>
              <a:t>Light</a:t>
            </a:r>
          </a:p>
        </p:txBody>
      </p:sp>
      <p:sp>
        <p:nvSpPr>
          <p:cNvPr id="16" name="Slide Number Placeholder 8">
            <a:extLst>
              <a:ext uri="{FF2B5EF4-FFF2-40B4-BE49-F238E27FC236}">
                <a16:creationId xmlns:a16="http://schemas.microsoft.com/office/drawing/2014/main" id="{A65E5DCA-65B0-489C-8954-F5C4AA22ACA4}"/>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
        <p:nvSpPr>
          <p:cNvPr id="3"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CC218D6D-FEFB-46D0-8813-C99976F4CA1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 Divider">
    <p:bg bwMode="ltGray">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495F4B-43C9-4BD0-8BB8-4942406D920E}"/>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 name="Text Placeholder 3">
            <a:extLst>
              <a:ext uri="{FF2B5EF4-FFF2-40B4-BE49-F238E27FC236}">
                <a16:creationId xmlns:a16="http://schemas.microsoft.com/office/drawing/2014/main" id="{A78766DD-9A06-4EF8-BC56-88FAB7304027}"/>
              </a:ext>
            </a:extLst>
          </p:cNvPr>
          <p:cNvSpPr>
            <a:spLocks noGrp="1"/>
          </p:cNvSpPr>
          <p:nvPr>
            <p:ph type="body" sz="quarter" idx="14" hasCustomPrompt="1"/>
          </p:nvPr>
        </p:nvSpPr>
        <p:spPr bwMode="gray">
          <a:xfrm>
            <a:off x="397164" y="647700"/>
            <a:ext cx="8902835" cy="5562300"/>
          </a:xfrm>
        </p:spPr>
        <p:txBody>
          <a:bodyPr anchor="ctr">
            <a:noAutofit/>
          </a:bodyPr>
          <a:lstStyle>
            <a:lvl1pPr marL="0" indent="0">
              <a:buNone/>
              <a:defRPr sz="41300">
                <a:solidFill>
                  <a:srgbClr val="EBE8E5"/>
                </a:solidFill>
              </a:defRPr>
            </a:lvl1pPr>
          </a:lstStyle>
          <a:p>
            <a:pPr lvl="0"/>
            <a:r>
              <a:rPr lang="en-GB" dirty="0"/>
              <a:t>01</a:t>
            </a:r>
          </a:p>
        </p:txBody>
      </p:sp>
      <p:sp>
        <p:nvSpPr>
          <p:cNvPr id="2" name="Title 1"/>
          <p:cNvSpPr>
            <a:spLocks noGrp="1"/>
          </p:cNvSpPr>
          <p:nvPr>
            <p:ph type="ctrTitle" hasCustomPrompt="1"/>
          </p:nvPr>
        </p:nvSpPr>
        <p:spPr>
          <a:xfrm>
            <a:off x="1623601" y="648000"/>
            <a:ext cx="7675974" cy="5562000"/>
          </a:xfrm>
        </p:spPr>
        <p:txBody>
          <a:bodyPr anchor="ctr"/>
          <a:lstStyle>
            <a:lvl1pPr algn="l">
              <a:defRPr sz="4400" b="1">
                <a:solidFill>
                  <a:schemeClr val="tx2"/>
                </a:solidFill>
              </a:defRPr>
            </a:lvl1pPr>
          </a:lstStyle>
          <a:p>
            <a:r>
              <a:rPr lang="en-GB" noProof="0" dirty="0"/>
              <a:t>Click to add title</a:t>
            </a:r>
            <a:endParaRPr lang="en-GB"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tx2"/>
                </a:solidFill>
              </a:defRPr>
            </a:lvl1pPr>
          </a:lstStyle>
          <a:p>
            <a:pPr lvl="0"/>
            <a:r>
              <a:rPr lang="en-GB"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tx2"/>
                </a:solidFill>
              </a:defRPr>
            </a:lvl1pPr>
          </a:lstStyle>
          <a:p>
            <a:endParaRPr lang="en-GB"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tx2"/>
                </a:solidFill>
              </a:defRPr>
            </a:lvl1pPr>
          </a:lstStyle>
          <a:p>
            <a:endParaRPr lang="en-GB"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24" name="Freeform: Shape 23">
            <a:extLst>
              <a:ext uri="{FF2B5EF4-FFF2-40B4-BE49-F238E27FC236}">
                <a16:creationId xmlns:a16="http://schemas.microsoft.com/office/drawing/2014/main" id="{CFC03F98-43D5-4866-9EED-B1724A421DE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6"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C259898-72ED-48AD-B8DB-354C87B7C69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87873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2892000" y="647700"/>
            <a:ext cx="8976150" cy="5886300"/>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GB"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GB" dirty="0"/>
              <a:t>Insert notes</a:t>
            </a:r>
          </a:p>
        </p:txBody>
      </p:sp>
      <p:sp>
        <p:nvSpPr>
          <p:cNvPr id="4" name="Date Placeholder 3">
            <a:extLst>
              <a:ext uri="{FF2B5EF4-FFF2-40B4-BE49-F238E27FC236}">
                <a16:creationId xmlns:a16="http://schemas.microsoft.com/office/drawing/2014/main" id="{779FC834-4845-430D-833F-E27D62F7E107}"/>
              </a:ext>
            </a:extLst>
          </p:cNvPr>
          <p:cNvSpPr>
            <a:spLocks noGrp="1"/>
          </p:cNvSpPr>
          <p:nvPr>
            <p:ph type="dt" sz="half" idx="17"/>
          </p:nvPr>
        </p:nvSpPr>
        <p:spPr/>
        <p:txBody>
          <a:bodyPr/>
          <a:lstStyle/>
          <a:p>
            <a:endParaRPr lang="en-GB" dirty="0"/>
          </a:p>
        </p:txBody>
      </p:sp>
      <p:sp>
        <p:nvSpPr>
          <p:cNvPr id="7" name="Footer Placeholder 6">
            <a:extLst>
              <a:ext uri="{FF2B5EF4-FFF2-40B4-BE49-F238E27FC236}">
                <a16:creationId xmlns:a16="http://schemas.microsoft.com/office/drawing/2014/main" id="{FB39247E-D185-41FD-BF62-F6D03E65C52B}"/>
              </a:ext>
            </a:extLst>
          </p:cNvPr>
          <p:cNvSpPr>
            <a:spLocks noGrp="1"/>
          </p:cNvSpPr>
          <p:nvPr>
            <p:ph type="ftr" sz="quarter" idx="18"/>
          </p:nvPr>
        </p:nvSpPr>
        <p:spPr/>
        <p:txBody>
          <a:bodyPr/>
          <a:lstStyle/>
          <a:p>
            <a:endParaRPr lang="en-GB" dirty="0"/>
          </a:p>
        </p:txBody>
      </p:sp>
      <p:sp>
        <p:nvSpPr>
          <p:cNvPr id="8" name="Slide Number Placeholder 7">
            <a:extLst>
              <a:ext uri="{FF2B5EF4-FFF2-40B4-BE49-F238E27FC236}">
                <a16:creationId xmlns:a16="http://schemas.microsoft.com/office/drawing/2014/main" id="{470F0230-6038-4355-80ED-FB8CD83128CA}"/>
              </a:ext>
            </a:extLst>
          </p:cNvPr>
          <p:cNvSpPr>
            <a:spLocks noGrp="1"/>
          </p:cNvSpPr>
          <p:nvPr>
            <p:ph type="sldNum" sz="quarter" idx="19"/>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948920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 Divi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650DCB-43F5-4BCD-9599-AED4AC9F48B5}"/>
              </a:ext>
            </a:extLst>
          </p:cNvPr>
          <p:cNvSpPr>
            <a:spLocks noGrp="1"/>
          </p:cNvSpPr>
          <p:nvPr>
            <p:ph type="body" sz="quarter" idx="16"/>
          </p:nvPr>
        </p:nvSpPr>
        <p:spPr>
          <a:xfrm>
            <a:off x="324000" y="3429000"/>
            <a:ext cx="11543999" cy="3104999"/>
          </a:xfrm>
          <a:solidFill>
            <a:srgbClr val="D8EAF8"/>
          </a:solidFill>
        </p:spPr>
        <p:txBody>
          <a:bodyPr/>
          <a:lstStyle>
            <a:lvl1pPr marL="0" indent="0">
              <a:buNone/>
              <a:defRPr sz="100">
                <a:noFill/>
              </a:defRPr>
            </a:lvl1pPr>
          </a:lstStyle>
          <a:p>
            <a:pPr lvl="0"/>
            <a:r>
              <a:rPr lang="en-US"/>
              <a:t>Click to edit Master text styles</a:t>
            </a:r>
          </a:p>
        </p:txBody>
      </p:sp>
      <p:sp>
        <p:nvSpPr>
          <p:cNvPr id="2" name="Title 1"/>
          <p:cNvSpPr>
            <a:spLocks noGrp="1"/>
          </p:cNvSpPr>
          <p:nvPr>
            <p:ph type="title" hasCustomPrompt="1"/>
          </p:nvPr>
        </p:nvSpPr>
        <p:spPr>
          <a:xfrm>
            <a:off x="648000" y="970713"/>
            <a:ext cx="6406850" cy="5238000"/>
          </a:xfrm>
        </p:spPr>
        <p:txBody>
          <a:bodyPr anchor="ctr"/>
          <a:lstStyle>
            <a:lvl1pPr>
              <a:lnSpc>
                <a:spcPct val="100000"/>
              </a:lnSpc>
              <a:defRPr sz="4400" b="0"/>
            </a:lvl1pPr>
          </a:lstStyle>
          <a:p>
            <a:r>
              <a:rPr lang="en-GB" noProof="0" dirty="0"/>
              <a:t>Click to add title</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8000" y="6210000"/>
            <a:ext cx="4164000" cy="324000"/>
          </a:xfrm>
        </p:spPr>
        <p:txBody>
          <a:bodyPr anchor="b"/>
          <a:lstStyle>
            <a:lvl1pPr marL="0" indent="0">
              <a:buNone/>
              <a:defRPr sz="800" i="1">
                <a:solidFill>
                  <a:schemeClr val="accent6"/>
                </a:solidFill>
              </a:defRPr>
            </a:lvl1pPr>
          </a:lstStyle>
          <a:p>
            <a:pPr lvl="0"/>
            <a:r>
              <a:rPr lang="en-GB" dirty="0"/>
              <a:t>Insert notes</a:t>
            </a:r>
          </a:p>
        </p:txBody>
      </p:sp>
      <p:sp>
        <p:nvSpPr>
          <p:cNvPr id="4" name="Date Placeholder 3">
            <a:extLst>
              <a:ext uri="{FF2B5EF4-FFF2-40B4-BE49-F238E27FC236}">
                <a16:creationId xmlns:a16="http://schemas.microsoft.com/office/drawing/2014/main" id="{F0DD836B-4E8F-40F5-B8F7-589382C6DFF2}"/>
              </a:ext>
            </a:extLst>
          </p:cNvPr>
          <p:cNvSpPr>
            <a:spLocks noGrp="1"/>
          </p:cNvSpPr>
          <p:nvPr>
            <p:ph type="dt" sz="half" idx="17"/>
          </p:nvPr>
        </p:nvSpPr>
        <p:spPr/>
        <p:txBody>
          <a:bodyPr/>
          <a:lstStyle/>
          <a:p>
            <a:endParaRPr lang="en-GB" dirty="0"/>
          </a:p>
        </p:txBody>
      </p:sp>
      <p:sp>
        <p:nvSpPr>
          <p:cNvPr id="7" name="Footer Placeholder 6">
            <a:extLst>
              <a:ext uri="{FF2B5EF4-FFF2-40B4-BE49-F238E27FC236}">
                <a16:creationId xmlns:a16="http://schemas.microsoft.com/office/drawing/2014/main" id="{603AE82F-9C53-4FB7-8399-260EEAC48983}"/>
              </a:ext>
            </a:extLst>
          </p:cNvPr>
          <p:cNvSpPr>
            <a:spLocks noGrp="1"/>
          </p:cNvSpPr>
          <p:nvPr>
            <p:ph type="ftr" sz="quarter" idx="18"/>
          </p:nvPr>
        </p:nvSpPr>
        <p:spPr/>
        <p:txBody>
          <a:bodyPr/>
          <a:lstStyle/>
          <a:p>
            <a:endParaRPr lang="en-GB" dirty="0"/>
          </a:p>
        </p:txBody>
      </p:sp>
      <p:sp>
        <p:nvSpPr>
          <p:cNvPr id="8" name="Slide Number Placeholder 7">
            <a:extLst>
              <a:ext uri="{FF2B5EF4-FFF2-40B4-BE49-F238E27FC236}">
                <a16:creationId xmlns:a16="http://schemas.microsoft.com/office/drawing/2014/main" id="{8BBC4390-ECEC-4EC2-BC84-6A63CD446A04}"/>
              </a:ext>
            </a:extLst>
          </p:cNvPr>
          <p:cNvSpPr>
            <a:spLocks noGrp="1"/>
          </p:cNvSpPr>
          <p:nvPr>
            <p:ph type="sldNum" sz="quarter" idx="19"/>
          </p:nvPr>
        </p:nvSpPr>
        <p:spPr/>
        <p:txBody>
          <a:body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663172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 Content Trum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8000" y="972000"/>
            <a:ext cx="10896000" cy="972000"/>
          </a:xfrm>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5" name="Text Placeholder 4">
            <a:extLst>
              <a:ext uri="{FF2B5EF4-FFF2-40B4-BE49-F238E27FC236}">
                <a16:creationId xmlns:a16="http://schemas.microsoft.com/office/drawing/2014/main" id="{ACA7DD42-50DC-4727-B3D6-62052EA9E55F}"/>
              </a:ext>
            </a:extLst>
          </p:cNvPr>
          <p:cNvSpPr>
            <a:spLocks noGrp="1"/>
          </p:cNvSpPr>
          <p:nvPr>
            <p:ph type="body" sz="quarter" idx="14" hasCustomPrompt="1"/>
          </p:nvPr>
        </p:nvSpPr>
        <p:spPr>
          <a:xfrm>
            <a:off x="647999" y="648000"/>
            <a:ext cx="10896001" cy="324000"/>
          </a:xfrm>
        </p:spPr>
        <p:txBody>
          <a:bodyPr/>
          <a:lstStyle>
            <a:lvl1pPr marL="0" indent="0">
              <a:buNone/>
              <a:defRPr sz="1400" b="1" cap="all" baseline="0"/>
            </a:lvl1pPr>
          </a:lstStyle>
          <a:p>
            <a:pPr lvl="0"/>
            <a:r>
              <a:rPr lang="en-GB" dirty="0"/>
              <a:t>Click to add trumpet</a:t>
            </a:r>
          </a:p>
        </p:txBody>
      </p:sp>
    </p:spTree>
    <p:extLst>
      <p:ext uri="{BB962C8B-B14F-4D97-AF65-F5344CB8AC3E}">
        <p14:creationId xmlns:p14="http://schemas.microsoft.com/office/powerpoint/2010/main" val="52455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10896000" cy="42696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C16868FC-B7DE-4736-A8C4-5762DBFD1F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2731011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6408000" cy="4266166"/>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7380000" y="1944000"/>
            <a:ext cx="4164000" cy="4266166"/>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06BE7D1E-8977-4FBA-BE12-1091DAF345CB}"/>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791016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4163713"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6000" y="1944000"/>
            <a:ext cx="1920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7380000" y="1944000"/>
            <a:ext cx="4164000" cy="4265999"/>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FD24B339-4BEF-40F4-99BA-001E3E26118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253271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p>
        </p:txBody>
      </p:sp>
      <p:sp>
        <p:nvSpPr>
          <p:cNvPr id="3" name="Content Placeholder 2"/>
          <p:cNvSpPr>
            <a:spLocks noGrp="1"/>
          </p:cNvSpPr>
          <p:nvPr>
            <p:ph idx="1" hasCustomPrompt="1"/>
          </p:nvPr>
        </p:nvSpPr>
        <p:spPr>
          <a:xfrm>
            <a:off x="648000" y="1944000"/>
            <a:ext cx="4164000"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5135999" y="1944000"/>
            <a:ext cx="4164001"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1944000"/>
            <a:ext cx="1920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C50C9B3A-1DC8-4D31-931B-2B9DFA8D23B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599894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7380000" y="647700"/>
            <a:ext cx="4488000" cy="5886299"/>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
        <p:nvSpPr>
          <p:cNvPr id="4"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4E040E5F-17E7-4BD9-A89F-45152FDBA834}"/>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27018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6732001" cy="5886300"/>
          </a:xfrm>
          <a:solidFill>
            <a:schemeClr val="bg1"/>
          </a:solidFill>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
        <p:nvSpPr>
          <p:cNvPr id="4"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AD76CD6D-257F-451B-A84B-5F86799B060C}"/>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88461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 Cov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80C894-9D8D-4E84-92B9-6EA4ECCC00D1}"/>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 name="Title 1"/>
          <p:cNvSpPr>
            <a:spLocks noGrp="1"/>
          </p:cNvSpPr>
          <p:nvPr>
            <p:ph type="ctrTitle" hasCustomPrompt="1"/>
          </p:nvPr>
        </p:nvSpPr>
        <p:spPr>
          <a:xfrm>
            <a:off x="647999" y="648000"/>
            <a:ext cx="8652001" cy="3104850"/>
          </a:xfrm>
        </p:spPr>
        <p:txBody>
          <a:bodyPr bIns="144000" anchor="b"/>
          <a:lstStyle>
            <a:lvl1pPr algn="l">
              <a:lnSpc>
                <a:spcPct val="100000"/>
              </a:lnSpc>
              <a:defRPr sz="4400">
                <a:solidFill>
                  <a:schemeClr val="bg1"/>
                </a:solidFill>
              </a:defRPr>
            </a:lvl1pPr>
          </a:lstStyle>
          <a:p>
            <a:r>
              <a:rPr lang="en-GB"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8220"/>
            <a:ext cx="1920000" cy="154800"/>
          </a:xfrm>
        </p:spPr>
        <p:txBody>
          <a:bodyPr anchor="b"/>
          <a:lstStyle>
            <a:lvl1pPr marL="0" indent="0">
              <a:buNone/>
              <a:defRPr sz="1000" b="1">
                <a:solidFill>
                  <a:schemeClr val="bg1"/>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6987" y="6053913"/>
            <a:ext cx="1920001" cy="154800"/>
          </a:xfrm>
        </p:spPr>
        <p:txBody>
          <a:bodyPr/>
          <a:lstStyle>
            <a:lvl1pPr>
              <a:defRPr sz="1000" b="1">
                <a:solidFill>
                  <a:schemeClr val="bg1"/>
                </a:solidFill>
              </a:defRPr>
            </a:lvl1pPr>
          </a:lstStyle>
          <a:p>
            <a:endParaRPr lang="en-GB" dirty="0"/>
          </a:p>
        </p:txBody>
      </p:sp>
      <p:sp>
        <p:nvSpPr>
          <p:cNvPr id="13" name="Freeform: Shape 12">
            <a:extLst>
              <a:ext uri="{FF2B5EF4-FFF2-40B4-BE49-F238E27FC236}">
                <a16:creationId xmlns:a16="http://schemas.microsoft.com/office/drawing/2014/main" id="{7FDF5EDE-8F7F-4DF3-B844-7C0C4E6AC641}"/>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5"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9CE848CF-6894-4564-ABE3-C9ED24818DCD}"/>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Text Placeholder 4">
            <a:extLst>
              <a:ext uri="{FF2B5EF4-FFF2-40B4-BE49-F238E27FC236}">
                <a16:creationId xmlns:a16="http://schemas.microsoft.com/office/drawing/2014/main" id="{66C80C8D-1C72-4DEF-843D-58E916672172}"/>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bg1"/>
                </a:solidFill>
                <a:latin typeface="+mj-lt"/>
              </a:defRPr>
            </a:lvl1pPr>
          </a:lstStyle>
          <a:p>
            <a:pPr lvl="0"/>
            <a:r>
              <a:rPr lang="en-GB" dirty="0"/>
              <a:t>Click to add subtitle</a:t>
            </a:r>
          </a:p>
        </p:txBody>
      </p:sp>
      <p:sp>
        <p:nvSpPr>
          <p:cNvPr id="16" name="Footer Placeholder 7">
            <a:extLst>
              <a:ext uri="{FF2B5EF4-FFF2-40B4-BE49-F238E27FC236}">
                <a16:creationId xmlns:a16="http://schemas.microsoft.com/office/drawing/2014/main" id="{2BE0DF0F-9C1F-48B6-81C9-DE493CAF27FF}"/>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7" name="Slide Number Placeholder 8">
            <a:extLst>
              <a:ext uri="{FF2B5EF4-FFF2-40B4-BE49-F238E27FC236}">
                <a16:creationId xmlns:a16="http://schemas.microsoft.com/office/drawing/2014/main" id="{4EC3851D-A362-49B0-86B2-00F14E8191E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563866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41640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4164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9624000" y="648000"/>
            <a:ext cx="1920000" cy="5562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FCE4632D-13BC-453C-AF93-7635FA83FF8F}"/>
              </a:ext>
            </a:extLst>
          </p:cNvPr>
          <p:cNvSpPr>
            <a:spLocks noGrp="1"/>
          </p:cNvSpPr>
          <p:nvPr>
            <p:ph type="pic" sz="quarter" idx="15" hasCustomPrompt="1"/>
          </p:nvPr>
        </p:nvSpPr>
        <p:spPr>
          <a:xfrm>
            <a:off x="5135999" y="647700"/>
            <a:ext cx="4164001"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26471773-71F9-4B85-9108-FDF08BF0EE63}"/>
              </a:ext>
            </a:extLst>
          </p:cNvPr>
          <p:cNvSpPr>
            <a:spLocks noGrp="1"/>
          </p:cNvSpPr>
          <p:nvPr>
            <p:ph type="body" sz="quarter" idx="16" hasCustomPrompt="1"/>
          </p:nvPr>
        </p:nvSpPr>
        <p:spPr>
          <a:xfrm>
            <a:off x="2892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Tree>
    <p:extLst>
      <p:ext uri="{BB962C8B-B14F-4D97-AF65-F5344CB8AC3E}">
        <p14:creationId xmlns:p14="http://schemas.microsoft.com/office/powerpoint/2010/main" val="246641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700" y="647700"/>
            <a:ext cx="6408300" cy="1292866"/>
          </a:xfrm>
        </p:spPr>
        <p:txBody>
          <a:bodyPr/>
          <a:lstStyle/>
          <a:p>
            <a:r>
              <a:rPr lang="en-GB" noProof="0" dirty="0"/>
              <a:t>Click to add title</a:t>
            </a:r>
          </a:p>
        </p:txBody>
      </p:sp>
      <p:sp>
        <p:nvSpPr>
          <p:cNvPr id="3" name="Content Placeholder 2"/>
          <p:cNvSpPr>
            <a:spLocks noGrp="1"/>
          </p:cNvSpPr>
          <p:nvPr>
            <p:ph idx="1" hasCustomPrompt="1"/>
          </p:nvPr>
        </p:nvSpPr>
        <p:spPr>
          <a:xfrm>
            <a:off x="648000" y="1940566"/>
            <a:ext cx="1920000" cy="4269434"/>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2892000" y="1940566"/>
            <a:ext cx="4164000" cy="4269434"/>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5">
            <a:extLst>
              <a:ext uri="{FF2B5EF4-FFF2-40B4-BE49-F238E27FC236}">
                <a16:creationId xmlns:a16="http://schemas.microsoft.com/office/drawing/2014/main" id="{E08E8AC4-8EBE-4619-B4B8-8A20AA68B5AC}"/>
              </a:ext>
            </a:extLst>
          </p:cNvPr>
          <p:cNvSpPr>
            <a:spLocks noGrp="1"/>
          </p:cNvSpPr>
          <p:nvPr>
            <p:ph sz="quarter" idx="15" hasCustomPrompt="1"/>
          </p:nvPr>
        </p:nvSpPr>
        <p:spPr>
          <a:xfrm>
            <a:off x="9624000" y="648000"/>
            <a:ext cx="1920000" cy="5562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Picture Placeholder 10">
            <a:extLst>
              <a:ext uri="{FF2B5EF4-FFF2-40B4-BE49-F238E27FC236}">
                <a16:creationId xmlns:a16="http://schemas.microsoft.com/office/drawing/2014/main" id="{304CBD4A-182F-487E-B21D-5F418CE42D16}"/>
              </a:ext>
            </a:extLst>
          </p:cNvPr>
          <p:cNvSpPr>
            <a:spLocks noGrp="1"/>
          </p:cNvSpPr>
          <p:nvPr>
            <p:ph type="pic" sz="quarter" idx="16" hasCustomPrompt="1"/>
          </p:nvPr>
        </p:nvSpPr>
        <p:spPr>
          <a:xfrm>
            <a:off x="7380000" y="647700"/>
            <a:ext cx="1920000" cy="58863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12" name="Text Placeholder 4">
            <a:extLst>
              <a:ext uri="{FF2B5EF4-FFF2-40B4-BE49-F238E27FC236}">
                <a16:creationId xmlns:a16="http://schemas.microsoft.com/office/drawing/2014/main" id="{C92D14D3-8709-434C-A54B-15ADD1D87574}"/>
              </a:ext>
            </a:extLst>
          </p:cNvPr>
          <p:cNvSpPr>
            <a:spLocks noGrp="1"/>
          </p:cNvSpPr>
          <p:nvPr>
            <p:ph type="body" sz="quarter" idx="17" hasCustomPrompt="1"/>
          </p:nvPr>
        </p:nvSpPr>
        <p:spPr>
          <a:xfrm>
            <a:off x="5136000" y="6210000"/>
            <a:ext cx="1920000" cy="324000"/>
          </a:xfrm>
        </p:spPr>
        <p:txBody>
          <a:bodyPr anchor="b"/>
          <a:lstStyle>
            <a:lvl1pPr marL="0" indent="0" algn="r">
              <a:buNone/>
              <a:defRPr sz="700">
                <a:solidFill>
                  <a:schemeClr val="tx2"/>
                </a:solidFill>
              </a:defRPr>
            </a:lvl1pPr>
          </a:lstStyle>
          <a:p>
            <a:pPr lvl="0"/>
            <a:r>
              <a:rPr lang="en-GB" dirty="0"/>
              <a:t>Insert picture text</a:t>
            </a:r>
          </a:p>
        </p:txBody>
      </p:sp>
    </p:spTree>
    <p:extLst>
      <p:ext uri="{BB962C8B-B14F-4D97-AF65-F5344CB8AC3E}">
        <p14:creationId xmlns:p14="http://schemas.microsoft.com/office/powerpoint/2010/main" val="1505526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7700"/>
            <a:ext cx="5286220" cy="1651119"/>
          </a:xfrm>
        </p:spPr>
        <p:txBody>
          <a:bodyPr anchor="t"/>
          <a:lstStyle>
            <a:lvl1pPr>
              <a:lnSpc>
                <a:spcPct val="100000"/>
              </a:lnSpc>
              <a:defRPr sz="3600" b="0"/>
            </a:lvl1pPr>
          </a:lstStyle>
          <a:p>
            <a:r>
              <a:rPr lang="en-GB" noProof="0" dirty="0"/>
              <a:t>Click to add title</a:t>
            </a:r>
          </a:p>
        </p:txBody>
      </p:sp>
      <p:sp>
        <p:nvSpPr>
          <p:cNvPr id="4" name="Content Placeholder 2">
            <a:extLst>
              <a:ext uri="{FF2B5EF4-FFF2-40B4-BE49-F238E27FC236}">
                <a16:creationId xmlns:a16="http://schemas.microsoft.com/office/drawing/2014/main" id="{4A06B890-E694-4CC8-A7C4-0101B94C3461}"/>
              </a:ext>
            </a:extLst>
          </p:cNvPr>
          <p:cNvSpPr>
            <a:spLocks noGrp="1"/>
          </p:cNvSpPr>
          <p:nvPr>
            <p:ph sz="quarter" idx="18"/>
          </p:nvPr>
        </p:nvSpPr>
        <p:spPr>
          <a:xfrm>
            <a:off x="647700" y="2488123"/>
            <a:ext cx="5286375" cy="3713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F232361E-9641-4D5F-B5F2-E5299AA8C5B5}"/>
              </a:ext>
            </a:extLst>
          </p:cNvPr>
          <p:cNvSpPr>
            <a:spLocks noGrp="1"/>
          </p:cNvSpPr>
          <p:nvPr>
            <p:ph type="body" sz="quarter" idx="16"/>
          </p:nvPr>
        </p:nvSpPr>
        <p:spPr>
          <a:xfrm>
            <a:off x="6257782" y="647700"/>
            <a:ext cx="5610217" cy="5886300"/>
          </a:xfrm>
          <a:solidFill>
            <a:srgbClr val="D8EAF8"/>
          </a:solidFill>
        </p:spPr>
        <p:txBody>
          <a:bodyPr/>
          <a:lstStyle>
            <a:lvl1pPr marL="0" indent="0">
              <a:buNone/>
              <a:defRPr sz="100">
                <a:no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32296DAD-0E66-436A-9C98-8412698CB71E}"/>
              </a:ext>
            </a:extLst>
          </p:cNvPr>
          <p:cNvSpPr>
            <a:spLocks noGrp="1"/>
          </p:cNvSpPr>
          <p:nvPr>
            <p:ph sz="quarter" idx="17" hasCustomPrompt="1"/>
          </p:nvPr>
        </p:nvSpPr>
        <p:spPr>
          <a:xfrm>
            <a:off x="6578600" y="968516"/>
            <a:ext cx="4965401" cy="5241483"/>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10" name="Text Placeholder 4">
            <a:extLst>
              <a:ext uri="{FF2B5EF4-FFF2-40B4-BE49-F238E27FC236}">
                <a16:creationId xmlns:a16="http://schemas.microsoft.com/office/drawing/2014/main" id="{BEE9CAB8-E41D-4FCF-AC14-48AEBE341F5A}"/>
              </a:ext>
            </a:extLst>
          </p:cNvPr>
          <p:cNvSpPr>
            <a:spLocks noGrp="1"/>
          </p:cNvSpPr>
          <p:nvPr>
            <p:ph type="body" sz="quarter" idx="13" hasCustomPrompt="1"/>
          </p:nvPr>
        </p:nvSpPr>
        <p:spPr>
          <a:xfrm>
            <a:off x="647999" y="6210000"/>
            <a:ext cx="1920000" cy="324000"/>
          </a:xfrm>
        </p:spPr>
        <p:txBody>
          <a:bodyPr anchor="b"/>
          <a:lstStyle>
            <a:lvl1pPr marL="0" indent="0">
              <a:buNone/>
              <a:defRPr sz="800" i="1">
                <a:solidFill>
                  <a:schemeClr val="accent6"/>
                </a:solidFill>
              </a:defRPr>
            </a:lvl1pPr>
          </a:lstStyle>
          <a:p>
            <a:pPr lvl="0"/>
            <a:r>
              <a:rPr lang="en-GB" dirty="0"/>
              <a:t>Insert notes</a:t>
            </a:r>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Tree>
    <p:extLst>
      <p:ext uri="{BB962C8B-B14F-4D97-AF65-F5344CB8AC3E}">
        <p14:creationId xmlns:p14="http://schemas.microsoft.com/office/powerpoint/2010/main" val="2880050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laceholder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41594FF-878C-4539-A3DF-E2C07894A975}"/>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5286000" cy="4266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id="{635FBB5C-0CC0-45DE-A9E2-8C9E2CA03413}"/>
              </a:ext>
            </a:extLst>
          </p:cNvPr>
          <p:cNvSpPr>
            <a:spLocks noGrp="1"/>
          </p:cNvSpPr>
          <p:nvPr>
            <p:ph sz="quarter" idx="14" hasCustomPrompt="1"/>
          </p:nvPr>
        </p:nvSpPr>
        <p:spPr>
          <a:xfrm>
            <a:off x="6257914" y="1944000"/>
            <a:ext cx="5286000" cy="4266000"/>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A5150ED-B90C-4AB1-BCB0-E73E86A8D879}"/>
              </a:ext>
            </a:extLst>
          </p:cNvPr>
          <p:cNvSpPr>
            <a:spLocks noGrp="1"/>
          </p:cNvSpPr>
          <p:nvPr>
            <p:ph type="dt" sz="half" idx="18"/>
          </p:nvPr>
        </p:nvSpPr>
        <p:spPr/>
        <p:txBody>
          <a:bodyPr/>
          <a:lstStyle/>
          <a:p>
            <a:endParaRPr lang="en-GB" dirty="0"/>
          </a:p>
        </p:txBody>
      </p:sp>
      <p:sp>
        <p:nvSpPr>
          <p:cNvPr id="13" name="Footer Placeholder 12">
            <a:extLst>
              <a:ext uri="{FF2B5EF4-FFF2-40B4-BE49-F238E27FC236}">
                <a16:creationId xmlns:a16="http://schemas.microsoft.com/office/drawing/2014/main" id="{76E0E6C7-4501-41F5-82DA-93E27DDCEB41}"/>
              </a:ext>
            </a:extLst>
          </p:cNvPr>
          <p:cNvSpPr>
            <a:spLocks noGrp="1"/>
          </p:cNvSpPr>
          <p:nvPr>
            <p:ph type="ftr" sz="quarter" idx="19"/>
          </p:nvPr>
        </p:nvSpPr>
        <p:spPr/>
        <p:txBody>
          <a:bodyPr/>
          <a:lstStyle/>
          <a:p>
            <a:endParaRPr lang="en-GB" dirty="0"/>
          </a:p>
        </p:txBody>
      </p:sp>
      <p:sp>
        <p:nvSpPr>
          <p:cNvPr id="14" name="Slide Number Placeholder 13">
            <a:extLst>
              <a:ext uri="{FF2B5EF4-FFF2-40B4-BE49-F238E27FC236}">
                <a16:creationId xmlns:a16="http://schemas.microsoft.com/office/drawing/2014/main" id="{7834695D-31D7-40E5-BF1E-A049DDB0738D}"/>
              </a:ext>
            </a:extLst>
          </p:cNvPr>
          <p:cNvSpPr>
            <a:spLocks noGrp="1"/>
          </p:cNvSpPr>
          <p:nvPr>
            <p:ph type="sldNum" sz="quarter" idx="20"/>
          </p:nvPr>
        </p:nvSpPr>
        <p:spPr/>
        <p:txBody>
          <a:bodyPr/>
          <a:lstStyle/>
          <a:p>
            <a:fld id="{23AA811B-2EBD-4900-905E-5BE206449611}" type="slidenum">
              <a:rPr lang="en-GB" smtClean="0"/>
              <a:pPr/>
              <a:t>‹#›</a:t>
            </a:fld>
            <a:endParaRPr lang="en-GB" dirty="0"/>
          </a:p>
        </p:txBody>
      </p:sp>
      <p:sp>
        <p:nvSpPr>
          <p:cNvPr id="9" name="Text Placeholder 4">
            <a:extLst>
              <a:ext uri="{FF2B5EF4-FFF2-40B4-BE49-F238E27FC236}">
                <a16:creationId xmlns:a16="http://schemas.microsoft.com/office/drawing/2014/main" id="{DFC244FE-0B79-4E3B-B276-2F6B1D561220}"/>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03913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43896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8131500" y="1944000"/>
            <a:ext cx="34128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3" name="Text Placeholder 4">
            <a:extLst>
              <a:ext uri="{FF2B5EF4-FFF2-40B4-BE49-F238E27FC236}">
                <a16:creationId xmlns:a16="http://schemas.microsoft.com/office/drawing/2014/main" id="{5F91D68D-2FA9-4CAD-8EF0-C0BF3460A391}"/>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5626451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lacehold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7700" y="647700"/>
            <a:ext cx="10895014" cy="1292866"/>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345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9063000" y="1944000"/>
            <a:ext cx="2481000" cy="4266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536D757B-F40B-4569-BAF1-AA3404B9E9E6}"/>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15960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laceholders horisontal">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AC862-3F5E-4BE7-98A8-908A40076FAA}"/>
              </a:ext>
            </a:extLst>
          </p:cNvPr>
          <p:cNvSpPr>
            <a:spLocks noGrp="1"/>
          </p:cNvSpPr>
          <p:nvPr>
            <p:ph type="title" hasCustomPrompt="1"/>
          </p:nvPr>
        </p:nvSpPr>
        <p:spPr>
          <a:xfrm>
            <a:off x="648000" y="648000"/>
            <a:ext cx="10896000" cy="1296000"/>
          </a:xfrm>
        </p:spPr>
        <p:txBody>
          <a:bodyPr/>
          <a:lstStyle>
            <a:lvl1pPr>
              <a:defRPr/>
            </a:lvl1pPr>
          </a:lstStyle>
          <a:p>
            <a:r>
              <a:rPr lang="en-GB" dirty="0"/>
              <a:t>Click to add title</a:t>
            </a:r>
          </a:p>
        </p:txBody>
      </p:sp>
      <p:sp>
        <p:nvSpPr>
          <p:cNvPr id="3" name="Content Placeholder 2"/>
          <p:cNvSpPr>
            <a:spLocks noGrp="1"/>
          </p:cNvSpPr>
          <p:nvPr>
            <p:ph idx="1" hasCustomPrompt="1"/>
          </p:nvPr>
        </p:nvSpPr>
        <p:spPr>
          <a:xfrm>
            <a:off x="64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3">
            <a:extLst>
              <a:ext uri="{FF2B5EF4-FFF2-40B4-BE49-F238E27FC236}">
                <a16:creationId xmlns:a16="http://schemas.microsoft.com/office/drawing/2014/main" id="{581FC0A7-42F8-4349-8CA5-D573D5B636CE}"/>
              </a:ext>
            </a:extLst>
          </p:cNvPr>
          <p:cNvSpPr>
            <a:spLocks noGrp="1"/>
          </p:cNvSpPr>
          <p:nvPr>
            <p:ph idx="14" hasCustomPrompt="1"/>
          </p:nvPr>
        </p:nvSpPr>
        <p:spPr>
          <a:xfrm>
            <a:off x="648000"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4">
            <a:extLst>
              <a:ext uri="{FF2B5EF4-FFF2-40B4-BE49-F238E27FC236}">
                <a16:creationId xmlns:a16="http://schemas.microsoft.com/office/drawing/2014/main" id="{62B952AC-1C62-4199-9CD6-8B1EDC5F8A37}"/>
              </a:ext>
            </a:extLst>
          </p:cNvPr>
          <p:cNvSpPr>
            <a:spLocks noGrp="1"/>
          </p:cNvSpPr>
          <p:nvPr>
            <p:ph idx="15" hasCustomPrompt="1"/>
          </p:nvPr>
        </p:nvSpPr>
        <p:spPr>
          <a:xfrm>
            <a:off x="6258000" y="1944000"/>
            <a:ext cx="5286000" cy="18144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5">
            <a:extLst>
              <a:ext uri="{FF2B5EF4-FFF2-40B4-BE49-F238E27FC236}">
                <a16:creationId xmlns:a16="http://schemas.microsoft.com/office/drawing/2014/main" id="{AF5B9A70-CF7A-4620-9CE3-3CD5021B259D}"/>
              </a:ext>
            </a:extLst>
          </p:cNvPr>
          <p:cNvSpPr>
            <a:spLocks noGrp="1"/>
          </p:cNvSpPr>
          <p:nvPr>
            <p:ph idx="16" hasCustomPrompt="1"/>
          </p:nvPr>
        </p:nvSpPr>
        <p:spPr>
          <a:xfrm>
            <a:off x="6257914" y="4076700"/>
            <a:ext cx="5286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9EC381D6-39E2-4766-8084-72599657FA73}"/>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86125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porting A.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5135999" y="3429000"/>
            <a:ext cx="4164001"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5135999" y="648000"/>
            <a:ext cx="4164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3999"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5" name="Text Placeholder 4">
            <a:extLst>
              <a:ext uri="{FF2B5EF4-FFF2-40B4-BE49-F238E27FC236}">
                <a16:creationId xmlns:a16="http://schemas.microsoft.com/office/drawing/2014/main" id="{F5229E68-3EC6-4831-B439-8804F87FEA6A}"/>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814900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porting B.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7380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4" name="Content Placeholder 2">
            <a:extLst>
              <a:ext uri="{FF2B5EF4-FFF2-40B4-BE49-F238E27FC236}">
                <a16:creationId xmlns:a16="http://schemas.microsoft.com/office/drawing/2014/main" id="{352F6B10-75DE-4EAB-81DC-766BA163DBE5}"/>
              </a:ext>
            </a:extLst>
          </p:cNvPr>
          <p:cNvSpPr>
            <a:spLocks noGrp="1"/>
          </p:cNvSpPr>
          <p:nvPr>
            <p:ph idx="17"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5" name="Text Placeholder 4">
            <a:extLst>
              <a:ext uri="{FF2B5EF4-FFF2-40B4-BE49-F238E27FC236}">
                <a16:creationId xmlns:a16="http://schemas.microsoft.com/office/drawing/2014/main" id="{0A2ECB2A-19E9-48E5-91DB-E34F20D2AB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486881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porting 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4162425" cy="1292866"/>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3429000"/>
            <a:ext cx="4164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1" name="Content Placeholder 2">
            <a:extLst>
              <a:ext uri="{FF2B5EF4-FFF2-40B4-BE49-F238E27FC236}">
                <a16:creationId xmlns:a16="http://schemas.microsoft.com/office/drawing/2014/main" id="{581FC0A7-42F8-4349-8CA5-D573D5B636CE}"/>
              </a:ext>
            </a:extLst>
          </p:cNvPr>
          <p:cNvSpPr>
            <a:spLocks noGrp="1"/>
          </p:cNvSpPr>
          <p:nvPr>
            <p:ph idx="14" hasCustomPrompt="1"/>
          </p:nvPr>
        </p:nvSpPr>
        <p:spPr>
          <a:xfrm>
            <a:off x="9624000" y="3429000"/>
            <a:ext cx="1920000" cy="2781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2" name="Content Placeholder 2">
            <a:extLst>
              <a:ext uri="{FF2B5EF4-FFF2-40B4-BE49-F238E27FC236}">
                <a16:creationId xmlns:a16="http://schemas.microsoft.com/office/drawing/2014/main" id="{62B952AC-1C62-4199-9CD6-8B1EDC5F8A37}"/>
              </a:ext>
            </a:extLst>
          </p:cNvPr>
          <p:cNvSpPr>
            <a:spLocks noGrp="1"/>
          </p:cNvSpPr>
          <p:nvPr>
            <p:ph idx="15" hasCustomPrompt="1"/>
          </p:nvPr>
        </p:nvSpPr>
        <p:spPr>
          <a:xfrm>
            <a:off x="9624000" y="648000"/>
            <a:ext cx="1920000" cy="2133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7380000" y="648000"/>
            <a:ext cx="1920000" cy="55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4" name="Text Placeholder 4">
            <a:extLst>
              <a:ext uri="{FF2B5EF4-FFF2-40B4-BE49-F238E27FC236}">
                <a16:creationId xmlns:a16="http://schemas.microsoft.com/office/drawing/2014/main" id="{5F1618E7-6259-402C-A006-7EB43B92C8C2}"/>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081411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999" y="648000"/>
            <a:ext cx="8652001" cy="3105000"/>
          </a:xfrm>
        </p:spPr>
        <p:txBody>
          <a:bodyPr bIns="144000" anchor="b"/>
          <a:lstStyle>
            <a:lvl1pPr algn="l">
              <a:lnSpc>
                <a:spcPct val="100000"/>
              </a:lnSpc>
              <a:defRPr sz="4400">
                <a:solidFill>
                  <a:schemeClr val="tx2"/>
                </a:solidFill>
              </a:defRPr>
            </a:lvl1pPr>
          </a:lstStyle>
          <a:p>
            <a:r>
              <a:rPr lang="en-GB" dirty="0"/>
              <a:t>Click to add title</a:t>
            </a:r>
          </a:p>
        </p:txBody>
      </p:sp>
      <p:sp>
        <p:nvSpPr>
          <p:cNvPr id="10" name="Text Placeholder 9">
            <a:extLst>
              <a:ext uri="{FF2B5EF4-FFF2-40B4-BE49-F238E27FC236}">
                <a16:creationId xmlns:a16="http://schemas.microsoft.com/office/drawing/2014/main" id="{A1A5C54D-D165-4BAA-A95A-6DA40BFC1373}"/>
              </a:ext>
            </a:extLst>
          </p:cNvPr>
          <p:cNvSpPr>
            <a:spLocks noGrp="1"/>
          </p:cNvSpPr>
          <p:nvPr>
            <p:ph type="body" sz="quarter" idx="14" hasCustomPrompt="1"/>
          </p:nvPr>
        </p:nvSpPr>
        <p:spPr>
          <a:xfrm>
            <a:off x="648000" y="5799507"/>
            <a:ext cx="1920000" cy="154800"/>
          </a:xfrm>
        </p:spPr>
        <p:txBody>
          <a:bodyPr anchor="b"/>
          <a:lstStyle>
            <a:lvl1pPr marL="0" indent="0">
              <a:buNone/>
              <a:defRPr sz="1000" b="1">
                <a:solidFill>
                  <a:schemeClr val="tx2"/>
                </a:solidFill>
              </a:defRPr>
            </a:lvl1pPr>
          </a:lstStyle>
          <a:p>
            <a:pPr lvl="0"/>
            <a:r>
              <a:rPr lang="en-GB" dirty="0"/>
              <a:t>Insert name</a:t>
            </a:r>
          </a:p>
        </p:txBody>
      </p:sp>
      <p:sp>
        <p:nvSpPr>
          <p:cNvPr id="7" name="Date Placeholder 6">
            <a:extLst>
              <a:ext uri="{FF2B5EF4-FFF2-40B4-BE49-F238E27FC236}">
                <a16:creationId xmlns:a16="http://schemas.microsoft.com/office/drawing/2014/main" id="{CBA17B31-6DBC-46E7-9036-7C3041DA54A9}"/>
              </a:ext>
            </a:extLst>
          </p:cNvPr>
          <p:cNvSpPr>
            <a:spLocks noGrp="1"/>
          </p:cNvSpPr>
          <p:nvPr>
            <p:ph type="dt" sz="half" idx="10"/>
          </p:nvPr>
        </p:nvSpPr>
        <p:spPr>
          <a:xfrm>
            <a:off x="647999" y="6055882"/>
            <a:ext cx="1920001" cy="154800"/>
          </a:xfrm>
        </p:spPr>
        <p:txBody>
          <a:bodyPr/>
          <a:lstStyle>
            <a:lvl1pPr>
              <a:defRPr sz="1000" b="1">
                <a:solidFill>
                  <a:schemeClr val="tx2"/>
                </a:solidFill>
              </a:defRPr>
            </a:lvl1pPr>
          </a:lstStyle>
          <a:p>
            <a:endParaRPr lang="en-GB" dirty="0"/>
          </a:p>
        </p:txBody>
      </p:sp>
      <p:sp>
        <p:nvSpPr>
          <p:cNvPr id="14" name="Freeform: Shape 13">
            <a:extLst>
              <a:ext uri="{FF2B5EF4-FFF2-40B4-BE49-F238E27FC236}">
                <a16:creationId xmlns:a16="http://schemas.microsoft.com/office/drawing/2014/main" id="{471420AF-1268-4AE1-84DA-164DB71C2C14}"/>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AE78219-5CBB-4760-B800-636AFE0A99A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Text Placeholder 4">
            <a:extLst>
              <a:ext uri="{FF2B5EF4-FFF2-40B4-BE49-F238E27FC236}">
                <a16:creationId xmlns:a16="http://schemas.microsoft.com/office/drawing/2014/main" id="{7C86D47D-AFD8-4DC6-BD55-10180E93A99F}"/>
              </a:ext>
            </a:extLst>
          </p:cNvPr>
          <p:cNvSpPr>
            <a:spLocks noGrp="1"/>
          </p:cNvSpPr>
          <p:nvPr>
            <p:ph type="body" sz="quarter" idx="17" hasCustomPrompt="1"/>
          </p:nvPr>
        </p:nvSpPr>
        <p:spPr>
          <a:xfrm>
            <a:off x="647999" y="3753000"/>
            <a:ext cx="8652001" cy="1309148"/>
          </a:xfrm>
        </p:spPr>
        <p:txBody>
          <a:bodyPr/>
          <a:lstStyle>
            <a:lvl1pPr marL="0" indent="0">
              <a:buNone/>
              <a:defRPr>
                <a:solidFill>
                  <a:schemeClr val="tx2"/>
                </a:solidFill>
                <a:latin typeface="+mj-lt"/>
              </a:defRPr>
            </a:lvl1pPr>
          </a:lstStyle>
          <a:p>
            <a:pPr lvl="0"/>
            <a:r>
              <a:rPr lang="en-GB" dirty="0"/>
              <a:t>Click to add subtitle</a:t>
            </a:r>
          </a:p>
        </p:txBody>
      </p:sp>
      <p:sp>
        <p:nvSpPr>
          <p:cNvPr id="17" name="Footer Placeholder 7">
            <a:extLst>
              <a:ext uri="{FF2B5EF4-FFF2-40B4-BE49-F238E27FC236}">
                <a16:creationId xmlns:a16="http://schemas.microsoft.com/office/drawing/2014/main" id="{FADB92D4-4128-4A3B-A654-38C0F1360BEB}"/>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8" name="Slide Number Placeholder 8">
            <a:extLst>
              <a:ext uri="{FF2B5EF4-FFF2-40B4-BE49-F238E27FC236}">
                <a16:creationId xmlns:a16="http://schemas.microsoft.com/office/drawing/2014/main" id="{8E1CB220-B3D7-46B6-BFDD-6B22270FC0F8}"/>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38459273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porting 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999" y="648000"/>
            <a:ext cx="10896000" cy="900000"/>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7999" y="1548000"/>
            <a:ext cx="10896001" cy="46620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70D294CC-24C2-47E3-B826-6C4083885A2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1183410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porting 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7699" y="647700"/>
            <a:ext cx="10896601" cy="900000"/>
          </a:xfrm>
        </p:spPr>
        <p:txBody>
          <a:bodyPr/>
          <a:lstStyle>
            <a:lvl1pPr>
              <a:defRPr sz="2800" b="1"/>
            </a:lvl1pPr>
          </a:lstStyle>
          <a:p>
            <a:r>
              <a:rPr lang="en-GB" noProof="0" dirty="0"/>
              <a:t>Click to add title</a:t>
            </a:r>
          </a:p>
        </p:txBody>
      </p:sp>
      <p:sp>
        <p:nvSpPr>
          <p:cNvPr id="3" name="Content Placeholder 2"/>
          <p:cNvSpPr>
            <a:spLocks noGrp="1"/>
          </p:cNvSpPr>
          <p:nvPr>
            <p:ph idx="1" hasCustomPrompt="1"/>
          </p:nvPr>
        </p:nvSpPr>
        <p:spPr>
          <a:xfrm>
            <a:off x="6480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13" name="Content Placeholder 2">
            <a:extLst>
              <a:ext uri="{FF2B5EF4-FFF2-40B4-BE49-F238E27FC236}">
                <a16:creationId xmlns:a16="http://schemas.microsoft.com/office/drawing/2014/main" id="{AF5B9A70-CF7A-4620-9CE3-3CD5021B259D}"/>
              </a:ext>
            </a:extLst>
          </p:cNvPr>
          <p:cNvSpPr>
            <a:spLocks noGrp="1"/>
          </p:cNvSpPr>
          <p:nvPr>
            <p:ph idx="16" hasCustomPrompt="1"/>
          </p:nvPr>
        </p:nvSpPr>
        <p:spPr>
          <a:xfrm>
            <a:off x="6259200" y="1547700"/>
            <a:ext cx="5284800" cy="4662300"/>
          </a:xfrm>
        </p:spPr>
        <p:txBody>
          <a:bodyPr/>
          <a:lstStyle>
            <a:lvl1pPr>
              <a:defRPr sz="1400"/>
            </a:lvl1pPr>
            <a:lvl2pPr>
              <a:defRPr sz="1400"/>
            </a:lvl2pPr>
            <a:lvl3pPr>
              <a:defRPr sz="1400"/>
            </a:lvl3pPr>
            <a:lvl4pPr>
              <a:defRPr sz="1400"/>
            </a:lvl4pPr>
            <a:lvl5pPr>
              <a:defRPr sz="1400"/>
            </a:lvl5pPr>
            <a:lvl6pPr>
              <a:defRPr/>
            </a:lvl6pPr>
            <a:lvl7pPr>
              <a:defRPr/>
            </a:lvl7pPr>
            <a:lvl8pPr>
              <a:defRPr sz="600"/>
            </a:lvl8pPr>
            <a:lvl9pPr>
              <a:defRPr sz="3200"/>
            </a:lvl9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Level 6</a:t>
            </a:r>
          </a:p>
          <a:p>
            <a:pPr lvl="6"/>
            <a:r>
              <a:rPr lang="en-GB" noProof="0" dirty="0"/>
              <a:t>Level 7</a:t>
            </a:r>
          </a:p>
          <a:p>
            <a:pPr lvl="7"/>
            <a:r>
              <a:rPr lang="en-GB" noProof="0" dirty="0"/>
              <a:t>Level 8</a:t>
            </a:r>
          </a:p>
          <a:p>
            <a:pPr lvl="8"/>
            <a:r>
              <a:rPr lang="en-GB" noProof="0" dirty="0"/>
              <a:t>Level 9</a:t>
            </a:r>
          </a:p>
        </p:txBody>
      </p:sp>
      <p:sp>
        <p:nvSpPr>
          <p:cNvPr id="7" name="Date Placeholder 6">
            <a:extLst>
              <a:ext uri="{FF2B5EF4-FFF2-40B4-BE49-F238E27FC236}">
                <a16:creationId xmlns:a16="http://schemas.microsoft.com/office/drawing/2014/main" id="{5CF82791-4F8E-4072-A90B-7DDBA5BDDDD3}"/>
              </a:ext>
            </a:extLst>
          </p:cNvPr>
          <p:cNvSpPr>
            <a:spLocks noGrp="1"/>
          </p:cNvSpPr>
          <p:nvPr>
            <p:ph type="dt" sz="half" idx="10"/>
          </p:nvPr>
        </p:nvSpPr>
        <p:spPr/>
        <p:txBody>
          <a:bodyPr/>
          <a:lstStyle/>
          <a:p>
            <a:endParaRPr lang="en-GB" dirty="0"/>
          </a:p>
        </p:txBody>
      </p:sp>
      <p:sp>
        <p:nvSpPr>
          <p:cNvPr id="8" name="Footer Placeholder 7">
            <a:extLst>
              <a:ext uri="{FF2B5EF4-FFF2-40B4-BE49-F238E27FC236}">
                <a16:creationId xmlns:a16="http://schemas.microsoft.com/office/drawing/2014/main" id="{40F7B92D-8DE2-4AAE-9F57-625CFD54A0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91B1983-58ED-417B-836C-01C783DF9935}"/>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1" name="Text Placeholder 4">
            <a:extLst>
              <a:ext uri="{FF2B5EF4-FFF2-40B4-BE49-F238E27FC236}">
                <a16:creationId xmlns:a16="http://schemas.microsoft.com/office/drawing/2014/main" id="{EAF405E3-B39D-45EE-8E47-4F2225BD2A65}"/>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292303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Click to add title</a:t>
            </a:r>
            <a:endParaRPr lang="en-GB" dirty="0"/>
          </a:p>
        </p:txBody>
      </p:sp>
      <p:sp>
        <p:nvSpPr>
          <p:cNvPr id="6" name="Date Placeholder 5">
            <a:extLst>
              <a:ext uri="{FF2B5EF4-FFF2-40B4-BE49-F238E27FC236}">
                <a16:creationId xmlns:a16="http://schemas.microsoft.com/office/drawing/2014/main" id="{B83BF171-11B0-4BBC-A5E0-54E06540B5CB}"/>
              </a:ext>
            </a:extLst>
          </p:cNvPr>
          <p:cNvSpPr>
            <a:spLocks noGrp="1"/>
          </p:cNvSpPr>
          <p:nvPr>
            <p:ph type="dt" sz="half" idx="10"/>
          </p:nvPr>
        </p:nvSpPr>
        <p:spPr/>
        <p:txBody>
          <a:bodyPr/>
          <a:lstStyle/>
          <a:p>
            <a:endParaRPr lang="en-GB" dirty="0"/>
          </a:p>
        </p:txBody>
      </p:sp>
      <p:sp>
        <p:nvSpPr>
          <p:cNvPr id="7" name="Footer Placeholder 6">
            <a:extLst>
              <a:ext uri="{FF2B5EF4-FFF2-40B4-BE49-F238E27FC236}">
                <a16:creationId xmlns:a16="http://schemas.microsoft.com/office/drawing/2014/main" id="{DD4BEBA1-3B3D-4B4B-9C17-2B3431510A67}"/>
              </a:ext>
            </a:extLst>
          </p:cNvPr>
          <p:cNvSpPr>
            <a:spLocks noGrp="1"/>
          </p:cNvSpPr>
          <p:nvPr>
            <p:ph type="ftr" sz="quarter" idx="11"/>
          </p:nvPr>
        </p:nvSpPr>
        <p:spPr/>
        <p:txBody>
          <a:bodyPr/>
          <a:lstStyle/>
          <a:p>
            <a:endParaRPr lang="en-GB" dirty="0"/>
          </a:p>
        </p:txBody>
      </p:sp>
      <p:sp>
        <p:nvSpPr>
          <p:cNvPr id="8" name="Slide Number Placeholder 7">
            <a:extLst>
              <a:ext uri="{FF2B5EF4-FFF2-40B4-BE49-F238E27FC236}">
                <a16:creationId xmlns:a16="http://schemas.microsoft.com/office/drawing/2014/main" id="{E4A63ACE-2F21-4C6E-8E2B-F2CF74469B96}"/>
              </a:ext>
            </a:extLst>
          </p:cNvPr>
          <p:cNvSpPr>
            <a:spLocks noGrp="1"/>
          </p:cNvSpPr>
          <p:nvPr>
            <p:ph type="sldNum" sz="quarter" idx="12"/>
          </p:nvPr>
        </p:nvSpPr>
        <p:spPr/>
        <p:txBody>
          <a:bodyPr/>
          <a:lstStyle/>
          <a:p>
            <a:fld id="{23AA811B-2EBD-4900-905E-5BE206449611}" type="slidenum">
              <a:rPr lang="en-GB" smtClean="0"/>
              <a:t>‹#›</a:t>
            </a:fld>
            <a:endParaRPr lang="en-GB" dirty="0"/>
          </a:p>
        </p:txBody>
      </p:sp>
      <p:sp>
        <p:nvSpPr>
          <p:cNvPr id="10" name="Text Placeholder 4">
            <a:extLst>
              <a:ext uri="{FF2B5EF4-FFF2-40B4-BE49-F238E27FC236}">
                <a16:creationId xmlns:a16="http://schemas.microsoft.com/office/drawing/2014/main" id="{C135AE9C-0192-4702-9483-2D7F66625848}"/>
              </a:ext>
            </a:extLst>
          </p:cNvPr>
          <p:cNvSpPr>
            <a:spLocks noGrp="1"/>
          </p:cNvSpPr>
          <p:nvPr>
            <p:ph type="body" sz="quarter" idx="13" hasCustomPrompt="1"/>
          </p:nvPr>
        </p:nvSpPr>
        <p:spPr>
          <a:xfrm>
            <a:off x="647999" y="6210000"/>
            <a:ext cx="8652000" cy="324000"/>
          </a:xfrm>
        </p:spPr>
        <p:txBody>
          <a:bodyPr anchor="b"/>
          <a:lstStyle>
            <a:lvl1pPr marL="0" indent="0">
              <a:buNone/>
              <a:defRPr sz="800" i="1">
                <a:solidFill>
                  <a:schemeClr val="accent6"/>
                </a:solidFill>
              </a:defRPr>
            </a:lvl1pPr>
          </a:lstStyle>
          <a:p>
            <a:pPr lvl="0"/>
            <a:r>
              <a:rPr lang="en-GB" dirty="0"/>
              <a:t>Insert notes</a:t>
            </a:r>
          </a:p>
        </p:txBody>
      </p:sp>
    </p:spTree>
    <p:extLst>
      <p:ext uri="{BB962C8B-B14F-4D97-AF65-F5344CB8AC3E}">
        <p14:creationId xmlns:p14="http://schemas.microsoft.com/office/powerpoint/2010/main" val="3450888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518F144-C552-47DE-B37E-F764CB8D02BC}"/>
              </a:ext>
            </a:extLst>
          </p:cNvPr>
          <p:cNvSpPr>
            <a:spLocks noGrp="1"/>
          </p:cNvSpPr>
          <p:nvPr>
            <p:ph type="dt" sz="half" idx="10"/>
          </p:nvPr>
        </p:nvSpPr>
        <p:spPr/>
        <p:txBody>
          <a:bodyPr/>
          <a:lstStyle/>
          <a:p>
            <a:endParaRPr lang="en-GB" dirty="0"/>
          </a:p>
        </p:txBody>
      </p:sp>
      <p:sp>
        <p:nvSpPr>
          <p:cNvPr id="6" name="Footer Placeholder 5">
            <a:extLst>
              <a:ext uri="{FF2B5EF4-FFF2-40B4-BE49-F238E27FC236}">
                <a16:creationId xmlns:a16="http://schemas.microsoft.com/office/drawing/2014/main" id="{8959BE18-6820-417E-88D1-C143F846218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8EC8840-13BA-406D-AE15-E96701F6DEC6}"/>
              </a:ext>
            </a:extLst>
          </p:cNvPr>
          <p:cNvSpPr>
            <a:spLocks noGrp="1"/>
          </p:cNvSpPr>
          <p:nvPr>
            <p:ph type="sldNum" sz="quarter" idx="12"/>
          </p:nvPr>
        </p:nvSpPr>
        <p:spPr/>
        <p:txBody>
          <a:bodyPr/>
          <a:lstStyle/>
          <a:p>
            <a:fld id="{23AA811B-2EBD-4900-905E-5BE206449611}" type="slidenum">
              <a:rPr lang="en-GB" smtClean="0"/>
              <a:t>‹#›</a:t>
            </a:fld>
            <a:endParaRPr lang="en-GB" dirty="0"/>
          </a:p>
        </p:txBody>
      </p:sp>
    </p:spTree>
    <p:extLst>
      <p:ext uri="{BB962C8B-B14F-4D97-AF65-F5344CB8AC3E}">
        <p14:creationId xmlns:p14="http://schemas.microsoft.com/office/powerpoint/2010/main" val="2843948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A.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7" name="Date Placeholder 6">
            <a:extLst>
              <a:ext uri="{FF2B5EF4-FFF2-40B4-BE49-F238E27FC236}">
                <a16:creationId xmlns:a16="http://schemas.microsoft.com/office/drawing/2014/main" id="{895E57C6-792B-4176-9081-325BCB6A734B}"/>
              </a:ext>
            </a:extLst>
          </p:cNvPr>
          <p:cNvSpPr>
            <a:spLocks noGrp="1"/>
          </p:cNvSpPr>
          <p:nvPr>
            <p:ph type="dt" sz="half" idx="10"/>
          </p:nvPr>
        </p:nvSpPr>
        <p:spPr>
          <a:xfrm>
            <a:off x="0" y="6876000"/>
            <a:ext cx="0" cy="0"/>
          </a:xfrm>
        </p:spPr>
        <p:txBody>
          <a:bodyPr/>
          <a:lstStyle>
            <a:lvl1pPr>
              <a:defRPr sz="100">
                <a:noFill/>
              </a:defRPr>
            </a:lvl1pPr>
          </a:lstStyle>
          <a:p>
            <a:endParaRPr lang="en-GB" sz="100" dirty="0"/>
          </a:p>
        </p:txBody>
      </p:sp>
      <p:sp>
        <p:nvSpPr>
          <p:cNvPr id="8" name="Footer Placeholder 7">
            <a:extLst>
              <a:ext uri="{FF2B5EF4-FFF2-40B4-BE49-F238E27FC236}">
                <a16:creationId xmlns:a16="http://schemas.microsoft.com/office/drawing/2014/main" id="{B11BEDE0-B328-47ED-BFE3-B922ED50E404}"/>
              </a:ext>
            </a:extLst>
          </p:cNvPr>
          <p:cNvSpPr>
            <a:spLocks noGrp="1"/>
          </p:cNvSpPr>
          <p:nvPr>
            <p:ph type="ftr" sz="quarter" idx="11"/>
          </p:nvPr>
        </p:nvSpPr>
        <p:spPr>
          <a:xfrm>
            <a:off x="0" y="6876000"/>
            <a:ext cx="0" cy="0"/>
          </a:xfrm>
        </p:spPr>
        <p:txBody>
          <a:bodyPr/>
          <a:lstStyle>
            <a:lvl1pPr>
              <a:defRPr sz="100">
                <a:noFill/>
              </a:defRPr>
            </a:lvl1pPr>
          </a:lstStyle>
          <a:p>
            <a:endParaRPr lang="en-GB" sz="100" dirty="0"/>
          </a:p>
        </p:txBody>
      </p:sp>
      <p:sp>
        <p:nvSpPr>
          <p:cNvPr id="9" name="Slide Number Placeholder 8">
            <a:extLst>
              <a:ext uri="{FF2B5EF4-FFF2-40B4-BE49-F238E27FC236}">
                <a16:creationId xmlns:a16="http://schemas.microsoft.com/office/drawing/2014/main" id="{435EE4FB-E10C-46B3-A75F-63982959440C}"/>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sz="100" dirty="0"/>
          </a:p>
        </p:txBody>
      </p:sp>
    </p:spTree>
    <p:extLst>
      <p:ext uri="{BB962C8B-B14F-4D97-AF65-F5344CB8AC3E}">
        <p14:creationId xmlns:p14="http://schemas.microsoft.com/office/powerpoint/2010/main" val="4826571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 E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83CE00-85A1-4798-8BED-50888898277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Freeform: Shape 2">
            <a:extLst>
              <a:ext uri="{FF2B5EF4-FFF2-40B4-BE49-F238E27FC236}">
                <a16:creationId xmlns:a16="http://schemas.microsoft.com/office/drawing/2014/main" id="{AE8B13B9-500C-41BD-AE32-64AABDD45343}"/>
              </a:ext>
            </a:extLst>
          </p:cNvPr>
          <p:cNvSpPr/>
          <p:nvPr userDrawn="1"/>
        </p:nvSpPr>
        <p:spPr>
          <a:xfrm>
            <a:off x="4818274" y="2518125"/>
            <a:ext cx="2555453" cy="1821750"/>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13" name="Date Placeholder 6">
            <a:extLst>
              <a:ext uri="{FF2B5EF4-FFF2-40B4-BE49-F238E27FC236}">
                <a16:creationId xmlns:a16="http://schemas.microsoft.com/office/drawing/2014/main" id="{5E2CB17F-7F37-4D9E-B75C-9007C8729CED}"/>
              </a:ext>
            </a:extLst>
          </p:cNvPr>
          <p:cNvSpPr>
            <a:spLocks noGrp="1"/>
          </p:cNvSpPr>
          <p:nvPr>
            <p:ph type="dt" sz="half" idx="10"/>
          </p:nvPr>
        </p:nvSpPr>
        <p:spPr>
          <a:xfrm>
            <a:off x="0" y="6876000"/>
            <a:ext cx="0" cy="0"/>
          </a:xfrm>
        </p:spPr>
        <p:txBody>
          <a:bodyPr/>
          <a:lstStyle>
            <a:lvl1pPr>
              <a:defRPr sz="100">
                <a:noFill/>
              </a:defRPr>
            </a:lvl1pPr>
          </a:lstStyle>
          <a:p>
            <a:endParaRPr lang="en-GB" sz="100" dirty="0"/>
          </a:p>
        </p:txBody>
      </p:sp>
      <p:sp>
        <p:nvSpPr>
          <p:cNvPr id="14" name="Footer Placeholder 7">
            <a:extLst>
              <a:ext uri="{FF2B5EF4-FFF2-40B4-BE49-F238E27FC236}">
                <a16:creationId xmlns:a16="http://schemas.microsoft.com/office/drawing/2014/main" id="{74FE5657-0D9D-4DB3-826E-FF66EEDC5E45}"/>
              </a:ext>
            </a:extLst>
          </p:cNvPr>
          <p:cNvSpPr>
            <a:spLocks noGrp="1"/>
          </p:cNvSpPr>
          <p:nvPr>
            <p:ph type="ftr" sz="quarter" idx="11"/>
          </p:nvPr>
        </p:nvSpPr>
        <p:spPr>
          <a:xfrm>
            <a:off x="0" y="6876000"/>
            <a:ext cx="0" cy="0"/>
          </a:xfrm>
        </p:spPr>
        <p:txBody>
          <a:bodyPr/>
          <a:lstStyle>
            <a:lvl1pPr>
              <a:defRPr sz="100">
                <a:noFill/>
              </a:defRPr>
            </a:lvl1pPr>
          </a:lstStyle>
          <a:p>
            <a:endParaRPr lang="en-GB" sz="100" dirty="0"/>
          </a:p>
        </p:txBody>
      </p:sp>
      <p:sp>
        <p:nvSpPr>
          <p:cNvPr id="15" name="Slide Number Placeholder 8">
            <a:extLst>
              <a:ext uri="{FF2B5EF4-FFF2-40B4-BE49-F238E27FC236}">
                <a16:creationId xmlns:a16="http://schemas.microsoft.com/office/drawing/2014/main" id="{0B3E7C79-1410-4D8B-926D-CF3179FE02C1}"/>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sz="100" dirty="0"/>
          </a:p>
        </p:txBody>
      </p:sp>
    </p:spTree>
    <p:extLst>
      <p:ext uri="{BB962C8B-B14F-4D97-AF65-F5344CB8AC3E}">
        <p14:creationId xmlns:p14="http://schemas.microsoft.com/office/powerpoint/2010/main" val="3357236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3" name="Text Box 3">
            <a:extLst>
              <a:ext uri="{FF2B5EF4-FFF2-40B4-BE49-F238E27FC236}">
                <a16:creationId xmlns:a16="http://schemas.microsoft.com/office/drawing/2014/main" id="{19798472-DC87-414E-BC4E-CFAF99EF0ED7}"/>
              </a:ext>
            </a:extLst>
          </p:cNvPr>
          <p:cNvSpPr txBox="1">
            <a:spLocks noChangeArrowheads="1"/>
          </p:cNvSpPr>
          <p:nvPr userDrawn="1"/>
        </p:nvSpPr>
        <p:spPr bwMode="auto">
          <a:xfrm>
            <a:off x="4467579" y="1608016"/>
            <a:ext cx="2786833"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1200"/>
              </a:spcBef>
              <a:spcAft>
                <a:spcPts val="600"/>
              </a:spcAft>
              <a:buClrTx/>
              <a:buSzTx/>
              <a:buFontTx/>
              <a:buNone/>
              <a:tabLst/>
              <a:defRPr/>
            </a:pPr>
            <a:r>
              <a:rPr lang="en-GB" sz="1600" dirty="0">
                <a:latin typeface="+mn-lt"/>
                <a:cs typeface="Arial" panose="020B0604020202020204" pitchFamily="34" charset="0"/>
              </a:rPr>
              <a:t>PICTURES</a:t>
            </a:r>
            <a:br>
              <a:rPr lang="en-GB" sz="900" dirty="0">
                <a:latin typeface="+mn-lt"/>
                <a:cs typeface="Arial" panose="020B0604020202020204" pitchFamily="34" charset="0"/>
              </a:rPr>
            </a:br>
            <a:r>
              <a:rPr lang="en-GB" sz="900" b="1" noProof="1">
                <a:solidFill>
                  <a:schemeClr val="tx1"/>
                </a:solidFill>
                <a:latin typeface="+mn-lt"/>
                <a:cs typeface="Arial" panose="020B0604020202020204" pitchFamily="34" charset="0"/>
              </a:rPr>
              <a:t>Insert corporate picture from Templafy</a:t>
            </a: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mn-lt"/>
                <a:cs typeface="Arial" panose="020B0604020202020204" pitchFamily="34" charset="0"/>
              </a:rPr>
              <a:t>1.</a:t>
            </a:r>
            <a:r>
              <a:rPr lang="en-GB" altLang="da-DK" sz="900" b="0" noProof="1">
                <a:solidFill>
                  <a:schemeClr val="tx1"/>
                </a:solidFill>
                <a:latin typeface="+mn-lt"/>
                <a:cs typeface="Arial" panose="020B0604020202020204" pitchFamily="34" charset="0"/>
              </a:rPr>
              <a:t> Click the blue </a:t>
            </a:r>
            <a:r>
              <a:rPr lang="en-GB" altLang="da-DK" sz="900" b="1" baseline="0" noProof="1">
                <a:solidFill>
                  <a:schemeClr val="tx1"/>
                </a:solidFill>
                <a:latin typeface="+mn-lt"/>
                <a:cs typeface="Arial" panose="020B0604020202020204" pitchFamily="34" charset="0"/>
              </a:rPr>
              <a:t>Templafy </a:t>
            </a:r>
            <a:r>
              <a:rPr lang="en-GB" altLang="da-DK" sz="900" b="0" baseline="0" noProof="1">
                <a:solidFill>
                  <a:schemeClr val="tx1"/>
                </a:solidFill>
                <a:latin typeface="+mn-lt"/>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In the dropdown, click </a:t>
            </a:r>
            <a:r>
              <a:rPr lang="en-GB" altLang="da-DK" sz="900" b="1" baseline="0" noProof="1">
                <a:solidFill>
                  <a:schemeClr val="tx1"/>
                </a:solidFill>
                <a:latin typeface="+mn-lt"/>
                <a:cs typeface="Arial" panose="020B0604020202020204" pitchFamily="34" charset="0"/>
              </a:rPr>
              <a:t>Images</a:t>
            </a:r>
            <a:r>
              <a:rPr lang="en-GB" altLang="da-DK" sz="900" b="0" baseline="0" noProof="1">
                <a:solidFill>
                  <a:schemeClr val="tx1"/>
                </a:solidFill>
                <a:latin typeface="+mn-lt"/>
                <a:cs typeface="Arial" panose="020B0604020202020204" pitchFamily="34" charset="0"/>
              </a:rPr>
              <a:t>,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or click the </a:t>
            </a:r>
            <a:r>
              <a:rPr lang="en-GB" altLang="da-DK" sz="900" b="1" baseline="0" noProof="1">
                <a:solidFill>
                  <a:schemeClr val="tx1"/>
                </a:solidFill>
                <a:latin typeface="+mn-lt"/>
                <a:cs typeface="Arial" panose="020B0604020202020204" pitchFamily="34" charset="0"/>
              </a:rPr>
              <a:t>Images </a:t>
            </a:r>
            <a:r>
              <a:rPr lang="en-GB" altLang="da-DK" sz="900" b="0" i="0" baseline="0" noProof="1">
                <a:solidFill>
                  <a:schemeClr val="tx1"/>
                </a:solidFill>
                <a:latin typeface="+mn-lt"/>
                <a:cs typeface="Arial" panose="020B0604020202020204" pitchFamily="34" charset="0"/>
              </a:rPr>
              <a:t>button</a:t>
            </a:r>
            <a:r>
              <a:rPr lang="en-GB" altLang="da-DK" sz="900" b="0" baseline="0" noProof="1">
                <a:solidFill>
                  <a:schemeClr val="tx1"/>
                </a:solidFill>
                <a:latin typeface="+mn-lt"/>
                <a:cs typeface="Arial" panose="020B0604020202020204" pitchFamily="34" charset="0"/>
              </a:rPr>
              <a:t> in the Templafy pane on the right side of the screen</a:t>
            </a:r>
            <a:endParaRPr lang="en-GB" altLang="da-DK" sz="90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GB" altLang="da-DK" sz="900" b="0" baseline="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Insert picture</a:t>
            </a:r>
          </a:p>
          <a:p>
            <a:pPr eaLnBrk="1" hangingPunct="1">
              <a:spcAft>
                <a:spcPts val="600"/>
              </a:spcAft>
              <a:defRPr/>
            </a:pPr>
            <a:r>
              <a:rPr lang="en-GB" altLang="da-DK" sz="900" b="0" noProof="1">
                <a:solidFill>
                  <a:schemeClr val="tx1"/>
                </a:solidFill>
                <a:latin typeface="+mn-lt"/>
                <a:cs typeface="Arial" panose="020B0604020202020204" pitchFamily="34" charset="0"/>
              </a:rPr>
              <a:t>On slides with pictureplaceholder, click on the icon and choose </a:t>
            </a:r>
            <a:r>
              <a:rPr lang="en-GB" altLang="da-DK" sz="900" b="1" noProof="1">
                <a:solidFill>
                  <a:schemeClr val="tx1"/>
                </a:solidFill>
                <a:latin typeface="+mn-lt"/>
                <a:cs typeface="Arial" panose="020B0604020202020204" pitchFamily="34" charset="0"/>
              </a:rPr>
              <a:t>Insert</a:t>
            </a:r>
          </a:p>
          <a:p>
            <a:pPr eaLnBrk="1" hangingPunct="1">
              <a:spcBef>
                <a:spcPts val="1200"/>
              </a:spcBef>
              <a:spcAft>
                <a:spcPts val="600"/>
              </a:spcAft>
              <a:defRPr/>
            </a:pPr>
            <a:r>
              <a:rPr lang="en-GB" sz="900" b="1" noProof="1">
                <a:solidFill>
                  <a:schemeClr val="tx1"/>
                </a:solidFill>
                <a:latin typeface="+mn-lt"/>
                <a:cs typeface="Arial" panose="020B0604020202020204" pitchFamily="34" charset="0"/>
              </a:rPr>
              <a:t>Crop picture</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focus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dragging the corners of the picture</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insert a new one, the picture may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right-click and choose </a:t>
            </a:r>
            <a:r>
              <a:rPr lang="en-GB" altLang="da-DK" sz="900" b="1" noProof="1">
                <a:solidFill>
                  <a:schemeClr val="tx1"/>
                </a:solidFill>
                <a:latin typeface="+mn-lt"/>
                <a:cs typeface="Arial" panose="020B0604020202020204" pitchFamily="34" charset="0"/>
              </a:rPr>
              <a:t>Send to Back</a:t>
            </a:r>
          </a:p>
        </p:txBody>
      </p:sp>
      <p:grpSp>
        <p:nvGrpSpPr>
          <p:cNvPr id="26" name="Gruppe 25">
            <a:extLst>
              <a:ext uri="{FF2B5EF4-FFF2-40B4-BE49-F238E27FC236}">
                <a16:creationId xmlns:a16="http://schemas.microsoft.com/office/drawing/2014/main" id="{1E29220A-15A7-4D74-97D3-C35C0B6650BA}"/>
              </a:ext>
            </a:extLst>
          </p:cNvPr>
          <p:cNvGrpSpPr/>
          <p:nvPr userDrawn="1"/>
        </p:nvGrpSpPr>
        <p:grpSpPr>
          <a:xfrm>
            <a:off x="7254412" y="1876097"/>
            <a:ext cx="676669" cy="997704"/>
            <a:chOff x="6442771" y="2574072"/>
            <a:chExt cx="676669" cy="997704"/>
          </a:xfrm>
        </p:grpSpPr>
        <p:pic>
          <p:nvPicPr>
            <p:cNvPr id="27" name="Billede 26">
              <a:extLst>
                <a:ext uri="{FF2B5EF4-FFF2-40B4-BE49-F238E27FC236}">
                  <a16:creationId xmlns:a16="http://schemas.microsoft.com/office/drawing/2014/main" id="{3A5D5234-21E3-4579-AE5E-A650C0CF9FBA}"/>
                </a:ext>
              </a:extLst>
            </p:cNvPr>
            <p:cNvPicPr>
              <a:picLocks noChangeAspect="1"/>
            </p:cNvPicPr>
            <p:nvPr userDrawn="1"/>
          </p:nvPicPr>
          <p:blipFill>
            <a:blip r:embed="rId2"/>
            <a:stretch>
              <a:fillRect/>
            </a:stretch>
          </p:blipFill>
          <p:spPr>
            <a:xfrm>
              <a:off x="6442771" y="2574072"/>
              <a:ext cx="305786" cy="365851"/>
            </a:xfrm>
            <a:prstGeom prst="rect">
              <a:avLst/>
            </a:prstGeom>
          </p:spPr>
        </p:pic>
        <p:pic>
          <p:nvPicPr>
            <p:cNvPr id="38" name="Billede 37">
              <a:extLst>
                <a:ext uri="{FF2B5EF4-FFF2-40B4-BE49-F238E27FC236}">
                  <a16:creationId xmlns:a16="http://schemas.microsoft.com/office/drawing/2014/main" id="{C18E748C-FC83-400F-9C35-D988C1228010}"/>
                </a:ext>
              </a:extLst>
            </p:cNvPr>
            <p:cNvPicPr>
              <a:picLocks noChangeAspect="1"/>
            </p:cNvPicPr>
            <p:nvPr userDrawn="1"/>
          </p:nvPicPr>
          <p:blipFill rotWithShape="1">
            <a:blip r:embed="rId3"/>
            <a:srcRect l="1432" t="16308" r="2422" b="1509"/>
            <a:stretch/>
          </p:blipFill>
          <p:spPr>
            <a:xfrm>
              <a:off x="6444587" y="2943287"/>
              <a:ext cx="674853" cy="628489"/>
            </a:xfrm>
            <a:prstGeom prst="rect">
              <a:avLst/>
            </a:prstGeom>
            <a:ln w="3175">
              <a:solidFill>
                <a:schemeClr val="bg1">
                  <a:lumMod val="95000"/>
                </a:schemeClr>
              </a:solidFill>
            </a:ln>
          </p:spPr>
        </p:pic>
      </p:grpSp>
      <p:sp>
        <p:nvSpPr>
          <p:cNvPr id="42" name="Text Box 2">
            <a:extLst>
              <a:ext uri="{FF2B5EF4-FFF2-40B4-BE49-F238E27FC236}">
                <a16:creationId xmlns:a16="http://schemas.microsoft.com/office/drawing/2014/main" id="{00AD0EBC-0A41-4B26-9D79-79E0C00BBA85}"/>
              </a:ext>
            </a:extLst>
          </p:cNvPr>
          <p:cNvSpPr txBox="1">
            <a:spLocks noChangeArrowheads="1"/>
          </p:cNvSpPr>
          <p:nvPr userDrawn="1"/>
        </p:nvSpPr>
        <p:spPr bwMode="auto">
          <a:xfrm>
            <a:off x="647700" y="1613646"/>
            <a:ext cx="2280360"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TEXT STYLES</a:t>
            </a:r>
            <a:endParaRPr lang="en-GB" altLang="da-DK" sz="1600" b="0"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 </a:t>
            </a:r>
            <a:r>
              <a:rPr lang="en-GB" sz="900" b="1" baseline="0" noProof="1">
                <a:solidFill>
                  <a:schemeClr val="tx1"/>
                </a:solidFill>
                <a:latin typeface="+mn-lt"/>
                <a:cs typeface="Arial" panose="020B0604020202020204" pitchFamily="34" charset="0"/>
              </a:rPr>
              <a:t>Decrease</a:t>
            </a:r>
            <a:br>
              <a:rPr lang="en-GB" sz="900" b="1" baseline="0" noProof="1">
                <a:solidFill>
                  <a:schemeClr val="tx1"/>
                </a:solidFill>
                <a:latin typeface="+mn-lt"/>
                <a:cs typeface="Arial" panose="020B0604020202020204" pitchFamily="34" charset="0"/>
              </a:rPr>
            </a:br>
            <a:r>
              <a:rPr lang="en-GB" sz="900" baseline="0" noProof="1">
                <a:solidFill>
                  <a:schemeClr val="tx1"/>
                </a:solidFill>
                <a:latin typeface="+mn-lt"/>
                <a:cs typeface="Arial" panose="020B0604020202020204" pitchFamily="34" charset="0"/>
              </a:rPr>
              <a:t>list level can be used</a:t>
            </a:r>
          </a:p>
          <a:p>
            <a:pPr eaLnBrk="1" hangingPunct="1">
              <a:spcAft>
                <a:spcPts val="600"/>
              </a:spcAft>
              <a:defRPr/>
            </a:pPr>
            <a:endParaRPr lang="en-GB" sz="900" baseline="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Delete bullet for regular text.</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bullet button to reaply the correct bullet again</a:t>
            </a:r>
          </a:p>
          <a:p>
            <a:pPr marL="0" marR="0" lvl="0" indent="0" algn="l" defTabSz="914400" rtl="0" eaLnBrk="1" fontAlgn="auto" latinLnBrk="0" hangingPunct="1">
              <a:lnSpc>
                <a:spcPct val="100000"/>
              </a:lnSpc>
              <a:spcBef>
                <a:spcPts val="0"/>
              </a:spcBef>
              <a:spcAft>
                <a:spcPts val="600"/>
              </a:spcAft>
              <a:buClrTx/>
              <a:buSzTx/>
              <a:buFontTx/>
              <a:buNone/>
              <a:tabLst/>
              <a:defRPr/>
            </a:pPr>
            <a:br>
              <a:rPr lang="en-GB" altLang="da-DK" sz="900" b="0" noProof="1">
                <a:solidFill>
                  <a:schemeClr val="tx1"/>
                </a:solidFill>
                <a:latin typeface="+mn-lt"/>
                <a:cs typeface="Arial" panose="020B0604020202020204" pitchFamily="34" charset="0"/>
              </a:rPr>
            </a:br>
            <a:r>
              <a:rPr lang="en-GB" sz="1600" dirty="0">
                <a:latin typeface="+mn-lt"/>
                <a:cs typeface="Arial" panose="020B0604020202020204" pitchFamily="34" charset="0"/>
              </a:rPr>
              <a:t>SLIDES &amp; LAYOUTS</a:t>
            </a:r>
            <a:br>
              <a:rPr lang="en-GB" altLang="da-DK" sz="900" b="1" noProof="1">
                <a:solidFill>
                  <a:schemeClr val="tx1"/>
                </a:solidFill>
                <a:latin typeface="+mn-lt"/>
                <a:cs typeface="Arial" panose="020B0604020202020204" pitchFamily="34" charset="0"/>
              </a:rPr>
            </a:br>
            <a:br>
              <a:rPr lang="en-GB" altLang="da-DK" sz="900" b="1"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menu </a:t>
            </a:r>
            <a:r>
              <a:rPr lang="en-GB" altLang="da-DK" sz="900" b="1" noProof="1">
                <a:solidFill>
                  <a:schemeClr val="tx1"/>
                </a:solidFill>
                <a:latin typeface="+mn-lt"/>
                <a:cs typeface="Arial" panose="020B0604020202020204" pitchFamily="34" charset="0"/>
              </a:rPr>
              <a:t>New Slide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Home</a:t>
            </a:r>
            <a:r>
              <a:rPr lang="en-GB" altLang="da-DK" sz="900" b="0" noProof="1">
                <a:solidFill>
                  <a:schemeClr val="tx1"/>
                </a:solidFill>
                <a:latin typeface="+mn-lt"/>
                <a:cs typeface="Arial" panose="020B0604020202020204" pitchFamily="34" charset="0"/>
              </a:rPr>
              <a:t> tab to insert a new slide</a:t>
            </a:r>
            <a:br>
              <a:rPr lang="en-GB" altLang="da-DK" sz="900" b="0" noProof="1">
                <a:solidFill>
                  <a:schemeClr val="tx1"/>
                </a:solidFill>
                <a:latin typeface="+mn-lt"/>
                <a:cs typeface="Arial" panose="020B0604020202020204" pitchFamily="34" charset="0"/>
              </a:rPr>
            </a:br>
            <a:br>
              <a:rPr lang="en-GB" altLang="da-DK" sz="900" b="0" noProof="1">
                <a:solidFill>
                  <a:schemeClr val="tx1"/>
                </a:solidFill>
                <a:latin typeface="+mn-lt"/>
                <a:cs typeface="Arial" panose="020B0604020202020204" pitchFamily="34" charset="0"/>
              </a:rPr>
            </a:br>
            <a:r>
              <a:rPr lang="en-GB" altLang="da-DK" sz="900" b="1" noProof="1">
                <a:solidFill>
                  <a:schemeClr val="tx1"/>
                </a:solidFill>
                <a:latin typeface="+mn-lt"/>
                <a:cs typeface="Arial" panose="020B0604020202020204" pitchFamily="34" charset="0"/>
              </a:rPr>
              <a:t>Change layout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900" dirty="0">
                <a:solidFill>
                  <a:srgbClr val="000000"/>
                </a:solidFill>
                <a:latin typeface="+mn-lt"/>
                <a:ea typeface="Arial" panose="020B0604020202020204" pitchFamily="34" charset="0"/>
                <a:cs typeface="Arial" panose="020B0604020202020204" pitchFamily="34" charset="0"/>
              </a:rPr>
              <a:t>Click on the arrow next to </a:t>
            </a:r>
            <a:r>
              <a:rPr lang="en-GB" sz="900" b="1" dirty="0">
                <a:solidFill>
                  <a:srgbClr val="000000"/>
                </a:solidFill>
                <a:latin typeface="+mn-lt"/>
                <a:ea typeface="Arial" panose="020B0604020202020204" pitchFamily="34" charset="0"/>
                <a:cs typeface="Arial" panose="020B0604020202020204" pitchFamily="34" charset="0"/>
              </a:rPr>
              <a:t>Layout</a:t>
            </a:r>
            <a:br>
              <a:rPr lang="en-GB" sz="900" b="1" dirty="0">
                <a:solidFill>
                  <a:srgbClr val="000000"/>
                </a:solidFill>
                <a:latin typeface="+mn-lt"/>
                <a:ea typeface="Arial" panose="020B0604020202020204" pitchFamily="34" charset="0"/>
                <a:cs typeface="Arial" panose="020B0604020202020204" pitchFamily="34" charset="0"/>
              </a:rPr>
            </a:br>
            <a:r>
              <a:rPr lang="en-GB" sz="900" dirty="0">
                <a:solidFill>
                  <a:srgbClr val="000000"/>
                </a:solidFill>
                <a:latin typeface="+mn-lt"/>
                <a:ea typeface="Arial" panose="020B0604020202020204" pitchFamily="34" charset="0"/>
                <a:cs typeface="Arial" panose="020B0604020202020204" pitchFamily="34" charset="0"/>
              </a:rPr>
              <a:t>to view a dropdown menu of possible slide layouts</a:t>
            </a:r>
            <a:br>
              <a:rPr lang="en-GB" altLang="da-DK" sz="900" b="0" baseline="0" noProof="1">
                <a:solidFill>
                  <a:schemeClr val="tx1"/>
                </a:solidFill>
                <a:latin typeface="+mn-lt"/>
                <a:cs typeface="Arial" panose="020B0604020202020204" pitchFamily="34" charset="0"/>
              </a:rPr>
            </a:br>
            <a:br>
              <a:rPr lang="en-GB" altLang="da-DK" sz="900" b="0" baseline="0" noProof="1">
                <a:solidFill>
                  <a:schemeClr val="tx1"/>
                </a:solidFill>
                <a:latin typeface="+mn-lt"/>
                <a:cs typeface="Arial" panose="020B0604020202020204" pitchFamily="34" charset="0"/>
              </a:rPr>
            </a:b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noProof="1">
                <a:solidFill>
                  <a:schemeClr val="tx1"/>
                </a:solidFill>
                <a:latin typeface="+mn-lt"/>
                <a:cs typeface="Arial" panose="020B0604020202020204" pitchFamily="34" charset="0"/>
              </a:rPr>
              <a:t>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 size</a:t>
            </a:r>
            <a:r>
              <a:rPr lang="en-GB" altLang="da-DK" sz="900" baseline="0" noProof="1">
                <a:solidFill>
                  <a:schemeClr val="tx1"/>
                </a:solidFill>
                <a:latin typeface="+mn-lt"/>
                <a:cs typeface="Arial" panose="020B0604020202020204" pitchFamily="34" charset="0"/>
              </a:rPr>
              <a:t> and formatting of the </a:t>
            </a:r>
            <a:br>
              <a:rPr lang="en-GB" altLang="da-DK" sz="900" baseline="0" noProof="1">
                <a:solidFill>
                  <a:schemeClr val="tx1"/>
                </a:solidFill>
                <a:latin typeface="+mn-lt"/>
                <a:cs typeface="Arial" panose="020B0604020202020204" pitchFamily="34" charset="0"/>
              </a:rPr>
            </a:br>
            <a:r>
              <a:rPr lang="en-GB" altLang="da-DK" sz="900" baseline="0" noProof="1">
                <a:solidFill>
                  <a:schemeClr val="tx1"/>
                </a:solidFill>
                <a:latin typeface="+mn-lt"/>
                <a:cs typeface="Arial" panose="020B0604020202020204" pitchFamily="34" charset="0"/>
              </a:rPr>
              <a:t>slide placeholders to their default settings</a:t>
            </a:r>
            <a:endParaRPr lang="en-GB" altLang="da-DK" sz="900" noProof="1">
              <a:solidFill>
                <a:schemeClr val="tx1"/>
              </a:solidFill>
              <a:latin typeface="+mn-lt"/>
              <a:cs typeface="Arial" panose="020B0604020202020204" pitchFamily="34" charset="0"/>
            </a:endParaRPr>
          </a:p>
          <a:p>
            <a:pPr eaLnBrk="1" hangingPunct="1">
              <a:spcAft>
                <a:spcPts val="600"/>
              </a:spcAft>
              <a:defRPr/>
            </a:pPr>
            <a:endParaRPr lang="en-GB" altLang="da-DK" sz="900" b="0" noProof="1">
              <a:solidFill>
                <a:schemeClr val="tx1"/>
              </a:solidFill>
              <a:latin typeface="+mn-lt"/>
              <a:cs typeface="Arial" panose="020B0604020202020204" pitchFamily="34" charset="0"/>
            </a:endParaRPr>
          </a:p>
        </p:txBody>
      </p:sp>
      <p:pic>
        <p:nvPicPr>
          <p:cNvPr id="43" name="Picture 2">
            <a:extLst>
              <a:ext uri="{FF2B5EF4-FFF2-40B4-BE49-F238E27FC236}">
                <a16:creationId xmlns:a16="http://schemas.microsoft.com/office/drawing/2014/main" id="{7082C8DC-C092-4676-B834-847B1F285858}"/>
              </a:ext>
            </a:extLst>
          </p:cNvPr>
          <p:cNvPicPr>
            <a:picLocks noChangeAspect="1"/>
          </p:cNvPicPr>
          <p:nvPr userDrawn="1"/>
        </p:nvPicPr>
        <p:blipFill>
          <a:blip r:embed="rId4"/>
          <a:stretch>
            <a:fillRect/>
          </a:stretch>
        </p:blipFill>
        <p:spPr>
          <a:xfrm>
            <a:off x="2967579" y="3322850"/>
            <a:ext cx="257143" cy="285714"/>
          </a:xfrm>
          <a:prstGeom prst="rect">
            <a:avLst/>
          </a:prstGeom>
        </p:spPr>
      </p:pic>
      <p:pic>
        <p:nvPicPr>
          <p:cNvPr id="46" name="Picture 29">
            <a:extLst>
              <a:ext uri="{FF2B5EF4-FFF2-40B4-BE49-F238E27FC236}">
                <a16:creationId xmlns:a16="http://schemas.microsoft.com/office/drawing/2014/main" id="{6B35B93D-CCEE-48AF-A769-8729CC05BE8A}"/>
              </a:ext>
            </a:extLst>
          </p:cNvPr>
          <p:cNvPicPr>
            <a:picLocks noChangeAspect="1"/>
          </p:cNvPicPr>
          <p:nvPr userDrawn="1"/>
        </p:nvPicPr>
        <p:blipFill>
          <a:blip r:embed="rId5"/>
          <a:stretch>
            <a:fillRect/>
          </a:stretch>
        </p:blipFill>
        <p:spPr>
          <a:xfrm>
            <a:off x="2968120" y="2599667"/>
            <a:ext cx="457143" cy="257143"/>
          </a:xfrm>
          <a:prstGeom prst="rect">
            <a:avLst/>
          </a:prstGeom>
        </p:spPr>
      </p:pic>
      <p:pic>
        <p:nvPicPr>
          <p:cNvPr id="51" name="Picture 33">
            <a:extLst>
              <a:ext uri="{FF2B5EF4-FFF2-40B4-BE49-F238E27FC236}">
                <a16:creationId xmlns:a16="http://schemas.microsoft.com/office/drawing/2014/main" id="{939F9DAB-8633-4819-950D-F5E391BF7718}"/>
              </a:ext>
            </a:extLst>
          </p:cNvPr>
          <p:cNvPicPr>
            <a:picLocks noChangeAspect="1"/>
          </p:cNvPicPr>
          <p:nvPr userDrawn="1"/>
        </p:nvPicPr>
        <p:blipFill rotWithShape="1">
          <a:blip r:embed="rId6"/>
          <a:srcRect l="3901" t="45142" r="62601" b="9046"/>
          <a:stretch/>
        </p:blipFill>
        <p:spPr>
          <a:xfrm>
            <a:off x="7254412" y="3118826"/>
            <a:ext cx="341204" cy="321707"/>
          </a:xfrm>
          <a:prstGeom prst="rect">
            <a:avLst/>
          </a:prstGeom>
        </p:spPr>
      </p:pic>
      <p:pic>
        <p:nvPicPr>
          <p:cNvPr id="55" name="Picture 16">
            <a:extLst>
              <a:ext uri="{FF2B5EF4-FFF2-40B4-BE49-F238E27FC236}">
                <a16:creationId xmlns:a16="http://schemas.microsoft.com/office/drawing/2014/main" id="{A13B127D-1BE4-4C8F-96F6-59C8D10D8F4E}"/>
              </a:ext>
            </a:extLst>
          </p:cNvPr>
          <p:cNvPicPr>
            <a:picLocks noChangeAspect="1"/>
          </p:cNvPicPr>
          <p:nvPr userDrawn="1"/>
        </p:nvPicPr>
        <p:blipFill>
          <a:blip r:embed="rId7"/>
          <a:stretch>
            <a:fillRect/>
          </a:stretch>
        </p:blipFill>
        <p:spPr>
          <a:xfrm>
            <a:off x="2974001" y="4313402"/>
            <a:ext cx="328881" cy="505501"/>
          </a:xfrm>
          <a:prstGeom prst="rect">
            <a:avLst/>
          </a:prstGeom>
        </p:spPr>
      </p:pic>
      <p:pic>
        <p:nvPicPr>
          <p:cNvPr id="56" name="Picture 20">
            <a:extLst>
              <a:ext uri="{FF2B5EF4-FFF2-40B4-BE49-F238E27FC236}">
                <a16:creationId xmlns:a16="http://schemas.microsoft.com/office/drawing/2014/main" id="{5730DD9A-26F6-4C14-AE7D-221D2B3F38DD}"/>
              </a:ext>
            </a:extLst>
          </p:cNvPr>
          <p:cNvPicPr>
            <a:picLocks noChangeAspect="1"/>
          </p:cNvPicPr>
          <p:nvPr userDrawn="1"/>
        </p:nvPicPr>
        <p:blipFill>
          <a:blip r:embed="rId8"/>
          <a:stretch>
            <a:fillRect/>
          </a:stretch>
        </p:blipFill>
        <p:spPr>
          <a:xfrm>
            <a:off x="2974001" y="5641555"/>
            <a:ext cx="538465" cy="172841"/>
          </a:xfrm>
          <a:prstGeom prst="rect">
            <a:avLst/>
          </a:prstGeom>
        </p:spPr>
      </p:pic>
      <p:pic>
        <p:nvPicPr>
          <p:cNvPr id="57" name="Picture 19">
            <a:extLst>
              <a:ext uri="{FF2B5EF4-FFF2-40B4-BE49-F238E27FC236}">
                <a16:creationId xmlns:a16="http://schemas.microsoft.com/office/drawing/2014/main" id="{E210FBD4-B8B9-4AFA-9670-2FEBAA1CF374}"/>
              </a:ext>
            </a:extLst>
          </p:cNvPr>
          <p:cNvPicPr>
            <a:picLocks noChangeAspect="1"/>
          </p:cNvPicPr>
          <p:nvPr userDrawn="1"/>
        </p:nvPicPr>
        <p:blipFill>
          <a:blip r:embed="rId9"/>
          <a:stretch>
            <a:fillRect/>
          </a:stretch>
        </p:blipFill>
        <p:spPr>
          <a:xfrm>
            <a:off x="7310433" y="3928566"/>
            <a:ext cx="313788" cy="543900"/>
          </a:xfrm>
          <a:prstGeom prst="rect">
            <a:avLst/>
          </a:prstGeom>
        </p:spPr>
      </p:pic>
      <p:sp>
        <p:nvSpPr>
          <p:cNvPr id="61" name="Text Box 4">
            <a:extLst>
              <a:ext uri="{FF2B5EF4-FFF2-40B4-BE49-F238E27FC236}">
                <a16:creationId xmlns:a16="http://schemas.microsoft.com/office/drawing/2014/main" id="{DD6A81B7-1FEE-46CF-A623-23E99CFEAFBC}"/>
              </a:ext>
            </a:extLst>
          </p:cNvPr>
          <p:cNvSpPr txBox="1">
            <a:spLocks noChangeArrowheads="1"/>
          </p:cNvSpPr>
          <p:nvPr userDrawn="1"/>
        </p:nvSpPr>
        <p:spPr bwMode="auto">
          <a:xfrm>
            <a:off x="8729773" y="1608016"/>
            <a:ext cx="2358243" cy="404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HEADER &amp; FOOTER</a:t>
            </a:r>
          </a:p>
          <a:p>
            <a:pPr eaLnBrk="1" hangingPunct="1">
              <a:spcAft>
                <a:spcPts val="600"/>
              </a:spcAft>
              <a:defRPr/>
            </a:pPr>
            <a:r>
              <a:rPr lang="en-GB" altLang="da-DK" sz="900" b="0" noProof="1">
                <a:solidFill>
                  <a:schemeClr val="tx1"/>
                </a:solidFill>
                <a:latin typeface="+mn-lt"/>
                <a:cs typeface="Arial" panose="020B0604020202020204" pitchFamily="34" charset="0"/>
              </a:rPr>
              <a:t>Do this at the very end to apply the changes on all slides</a:t>
            </a:r>
          </a:p>
          <a:p>
            <a:pPr eaLnBrk="1" hangingPunct="1">
              <a:spcAft>
                <a:spcPts val="600"/>
              </a:spcAft>
              <a:defRPr/>
            </a:pP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Insert</a:t>
            </a:r>
            <a:r>
              <a:rPr lang="en-GB" altLang="da-DK" sz="900" b="0" noProof="1">
                <a:solidFill>
                  <a:schemeClr val="tx1"/>
                </a:solidFill>
                <a:latin typeface="+mn-lt"/>
                <a:cs typeface="Arial" panose="020B0604020202020204" pitchFamily="34" charset="0"/>
              </a:rPr>
              <a:t> tab (write the desired text)</a:t>
            </a:r>
          </a:p>
          <a:p>
            <a:pPr eaLnBrk="1" hangingPunct="1">
              <a:spcAft>
                <a:spcPts val="600"/>
              </a:spcAft>
              <a:defRPr/>
            </a:pP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only used on one slide</a:t>
            </a:r>
          </a:p>
          <a:p>
            <a:pPr marL="0" marR="0" lvl="0" indent="0" algn="l" defTabSz="914400" rtl="0" eaLnBrk="1" fontAlgn="auto" latinLnBrk="0" hangingPunct="1">
              <a:lnSpc>
                <a:spcPct val="100000"/>
              </a:lnSpc>
              <a:spcBef>
                <a:spcPts val="1200"/>
              </a:spcBef>
              <a:spcAft>
                <a:spcPts val="600"/>
              </a:spcAft>
              <a:buClrTx/>
              <a:buSzTx/>
              <a:buFontTx/>
              <a:buNone/>
              <a:tabLst/>
              <a:defRPr/>
            </a:pPr>
            <a:r>
              <a:rPr lang="en-GB" sz="1600" dirty="0">
                <a:latin typeface="+mn-lt"/>
                <a:cs typeface="Arial" panose="020B0604020202020204" pitchFamily="34" charset="0"/>
              </a:rPr>
              <a:t>GRIDLINES</a:t>
            </a:r>
            <a:endParaRPr lang="en-GB" sz="1600" b="1"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and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 of guides</a:t>
            </a:r>
          </a:p>
          <a:p>
            <a:pPr eaLnBrk="1" hangingPunct="1">
              <a:spcAft>
                <a:spcPts val="600"/>
              </a:spcAft>
              <a:defRPr/>
            </a:pP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dirty="0">
                <a:latin typeface="+mn-lt"/>
                <a:cs typeface="Arial" panose="020B0604020202020204" pitchFamily="34" charset="0"/>
              </a:rPr>
              <a:t>SLIDES &amp; SLIDE ELEMENTS</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Insert predefined slides and elements from the Templafy button. Choose </a:t>
            </a:r>
            <a:r>
              <a:rPr lang="en-GB" altLang="da-DK" sz="900" b="1" noProof="1">
                <a:solidFill>
                  <a:schemeClr val="tx1"/>
                </a:solidFill>
                <a:latin typeface="+mn-lt"/>
                <a:cs typeface="Arial" panose="020B0604020202020204" pitchFamily="34" charset="0"/>
              </a:rPr>
              <a:t>Slides</a:t>
            </a:r>
            <a:r>
              <a:rPr lang="en-GB" altLang="da-DK" sz="900" b="0" noProof="1">
                <a:solidFill>
                  <a:schemeClr val="tx1"/>
                </a:solidFill>
                <a:latin typeface="+mn-lt"/>
                <a:cs typeface="Arial" panose="020B0604020202020204" pitchFamily="34" charset="0"/>
              </a:rPr>
              <a:t> and </a:t>
            </a:r>
            <a:r>
              <a:rPr lang="en-GB" altLang="da-DK" sz="900" b="1" noProof="1">
                <a:solidFill>
                  <a:schemeClr val="tx1"/>
                </a:solidFill>
                <a:latin typeface="+mn-lt"/>
                <a:cs typeface="Arial" panose="020B0604020202020204" pitchFamily="34" charset="0"/>
              </a:rPr>
              <a:t>Slide elements </a:t>
            </a:r>
            <a:r>
              <a:rPr lang="en-GB" altLang="da-DK" sz="900" b="0" noProof="1">
                <a:solidFill>
                  <a:schemeClr val="tx1"/>
                </a:solidFill>
                <a:latin typeface="+mn-lt"/>
                <a:cs typeface="Arial" panose="020B0604020202020204" pitchFamily="34" charset="0"/>
              </a:rPr>
              <a:t>from the dropdown menu or from the buttons in the Templafy pane on the right side of the screen</a:t>
            </a:r>
            <a:endParaRPr lang="en-GB" altLang="da-DK" sz="900" b="1" noProof="1">
              <a:solidFill>
                <a:schemeClr val="tx1"/>
              </a:solidFill>
              <a:latin typeface="+mn-lt"/>
              <a:cs typeface="Arial" panose="020B0604020202020204" pitchFamily="34" charset="0"/>
            </a:endParaRPr>
          </a:p>
        </p:txBody>
      </p:sp>
      <p:sp>
        <p:nvSpPr>
          <p:cNvPr id="65" name="Fast overskrift">
            <a:extLst>
              <a:ext uri="{FF2B5EF4-FFF2-40B4-BE49-F238E27FC236}">
                <a16:creationId xmlns:a16="http://schemas.microsoft.com/office/drawing/2014/main" id="{09C05D50-8477-4113-8B72-9C373B0FF9F9}"/>
              </a:ext>
            </a:extLst>
          </p:cNvPr>
          <p:cNvSpPr txBox="1"/>
          <p:nvPr userDrawn="1"/>
        </p:nvSpPr>
        <p:spPr>
          <a:xfrm>
            <a:off x="647700" y="448713"/>
            <a:ext cx="11001373" cy="650171"/>
          </a:xfrm>
          <a:prstGeom prst="rect">
            <a:avLst/>
          </a:prstGeom>
          <a:noFill/>
        </p:spPr>
        <p:txBody>
          <a:bodyPr wrap="square" lIns="0" tIns="0" rIns="0" bIns="0" rtlCol="0" anchor="t" anchorCtr="0">
            <a:noAutofit/>
          </a:bodyPr>
          <a:lstStyle/>
          <a:p>
            <a:r>
              <a:rPr lang="en-GB" sz="3200" b="0" noProof="1">
                <a:solidFill>
                  <a:schemeClr val="tx1"/>
                </a:solidFill>
                <a:latin typeface="+mj-lt"/>
                <a:cs typeface="Arial" panose="020B0604020202020204" pitchFamily="34" charset="0"/>
              </a:rPr>
              <a:t>TIPS &amp; TRICKS - YOUR USER GUIDE</a:t>
            </a:r>
          </a:p>
        </p:txBody>
      </p:sp>
      <p:pic>
        <p:nvPicPr>
          <p:cNvPr id="66" name="Picture 2" descr="C:\Users\MAV~1.SKA\AppData\Local\Temp\SNAGHTMLe48c1e.PNG">
            <a:extLst>
              <a:ext uri="{FF2B5EF4-FFF2-40B4-BE49-F238E27FC236}">
                <a16:creationId xmlns:a16="http://schemas.microsoft.com/office/drawing/2014/main" id="{DAC63350-5850-40BB-87A2-CE01481E052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266198" y="4635849"/>
            <a:ext cx="650850" cy="9738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D83AD9C-98AE-450E-B202-15860002D528}"/>
              </a:ext>
            </a:extLst>
          </p:cNvPr>
          <p:cNvPicPr>
            <a:picLocks noChangeAspect="1"/>
          </p:cNvPicPr>
          <p:nvPr userDrawn="1"/>
        </p:nvPicPr>
        <p:blipFill>
          <a:blip r:embed="rId11"/>
          <a:stretch>
            <a:fillRect/>
          </a:stretch>
        </p:blipFill>
        <p:spPr>
          <a:xfrm>
            <a:off x="2974000" y="5077014"/>
            <a:ext cx="475428" cy="176762"/>
          </a:xfrm>
          <a:prstGeom prst="rect">
            <a:avLst/>
          </a:prstGeom>
        </p:spPr>
      </p:pic>
      <p:sp>
        <p:nvSpPr>
          <p:cNvPr id="2" name="Date Placeholder 1">
            <a:extLst>
              <a:ext uri="{FF2B5EF4-FFF2-40B4-BE49-F238E27FC236}">
                <a16:creationId xmlns:a16="http://schemas.microsoft.com/office/drawing/2014/main" id="{8CB97ADE-DB50-43D7-B6D7-6AA6A44173B2}"/>
              </a:ext>
            </a:extLst>
          </p:cNvPr>
          <p:cNvSpPr>
            <a:spLocks noGrp="1"/>
          </p:cNvSpPr>
          <p:nvPr>
            <p:ph type="dt" sz="half" idx="10"/>
          </p:nvPr>
        </p:nvSpPr>
        <p:spPr>
          <a:xfrm>
            <a:off x="0" y="6862254"/>
            <a:ext cx="0" cy="0"/>
          </a:xfrm>
        </p:spPr>
        <p:txBody>
          <a:bodyPr/>
          <a:lstStyle>
            <a:lvl1pPr>
              <a:defRPr sz="100">
                <a:noFill/>
              </a:defRPr>
            </a:lvl1pPr>
          </a:lstStyle>
          <a:p>
            <a:endParaRPr lang="en-GB" dirty="0"/>
          </a:p>
        </p:txBody>
      </p:sp>
      <p:sp>
        <p:nvSpPr>
          <p:cNvPr id="3" name="Footer Placeholder 2">
            <a:extLst>
              <a:ext uri="{FF2B5EF4-FFF2-40B4-BE49-F238E27FC236}">
                <a16:creationId xmlns:a16="http://schemas.microsoft.com/office/drawing/2014/main" id="{4B13A6A0-AAC5-4762-99A3-8E67DE5BC58E}"/>
              </a:ext>
            </a:extLst>
          </p:cNvPr>
          <p:cNvSpPr>
            <a:spLocks noGrp="1"/>
          </p:cNvSpPr>
          <p:nvPr>
            <p:ph type="ftr" sz="quarter" idx="11"/>
          </p:nvPr>
        </p:nvSpPr>
        <p:spPr>
          <a:xfrm>
            <a:off x="0" y="6876000"/>
            <a:ext cx="0" cy="0"/>
          </a:xfrm>
        </p:spPr>
        <p:txBody>
          <a:bodyPr/>
          <a:lstStyle>
            <a:lvl1pPr>
              <a:defRPr sz="100">
                <a:noFill/>
              </a:defRPr>
            </a:lvl1pPr>
          </a:lstStyle>
          <a:p>
            <a:endParaRPr lang="en-GB" dirty="0"/>
          </a:p>
        </p:txBody>
      </p:sp>
      <p:sp>
        <p:nvSpPr>
          <p:cNvPr id="4" name="Slide Number Placeholder 3">
            <a:extLst>
              <a:ext uri="{FF2B5EF4-FFF2-40B4-BE49-F238E27FC236}">
                <a16:creationId xmlns:a16="http://schemas.microsoft.com/office/drawing/2014/main" id="{566A718C-8117-4521-935E-A616BB58A88D}"/>
              </a:ext>
            </a:extLst>
          </p:cNvPr>
          <p:cNvSpPr>
            <a:spLocks noGrp="1"/>
          </p:cNvSpPr>
          <p:nvPr>
            <p:ph type="sldNum" sz="quarter" idx="12"/>
          </p:nvPr>
        </p:nvSpPr>
        <p:spPr>
          <a:xfrm>
            <a:off x="0" y="6876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1582529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bwMode="ltGray">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5" name="Do not use"/>
          <p:cNvSpPr txBox="1"/>
          <p:nvPr userDrawn="1"/>
        </p:nvSpPr>
        <p:spPr bwMode="white">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dirty="0">
                <a:solidFill>
                  <a:schemeClr val="bg1"/>
                </a:solidFill>
              </a:rPr>
              <a:t>If you see any </a:t>
            </a:r>
            <a:r>
              <a:rPr lang="en-GB" sz="4400" b="1" i="1" noProof="0" dirty="0">
                <a:solidFill>
                  <a:schemeClr val="bg1"/>
                </a:solidFill>
              </a:rPr>
              <a:t>layouts after this </a:t>
            </a:r>
            <a:r>
              <a:rPr lang="en-GB" sz="4400" b="0" i="0" noProof="0" dirty="0">
                <a:solidFill>
                  <a:schemeClr val="bg1"/>
                </a:solidFill>
              </a:rPr>
              <a:t>one</a:t>
            </a:r>
            <a:r>
              <a:rPr lang="en-GB" sz="4400" b="1" i="1" noProof="0" dirty="0">
                <a:solidFill>
                  <a:schemeClr val="bg1"/>
                </a:solidFill>
              </a:rPr>
              <a:t>,</a:t>
            </a:r>
            <a:br>
              <a:rPr lang="en-GB" sz="4400" b="0" i="0" noProof="0" dirty="0">
                <a:solidFill>
                  <a:schemeClr val="bg1"/>
                </a:solidFill>
              </a:rPr>
            </a:br>
            <a:r>
              <a:rPr lang="en-GB" sz="4400" b="0" noProof="0" dirty="0">
                <a:solidFill>
                  <a:schemeClr val="bg1"/>
                </a:solidFill>
              </a:rPr>
              <a:t>do not use them. These layouts </a:t>
            </a:r>
            <a:r>
              <a:rPr lang="en-GB" sz="4400" b="1" i="1" u="none" noProof="0" dirty="0">
                <a:solidFill>
                  <a:schemeClr val="bg1"/>
                </a:solidFill>
              </a:rPr>
              <a:t>are not </a:t>
            </a:r>
            <a:r>
              <a:rPr lang="en-GB" sz="4400" b="0" noProof="0" dirty="0">
                <a:solidFill>
                  <a:schemeClr val="bg1"/>
                </a:solidFill>
              </a:rPr>
              <a:t>part of our corporate template.</a:t>
            </a:r>
            <a:br>
              <a:rPr lang="en-GB" sz="2800" b="0" noProof="0" dirty="0">
                <a:solidFill>
                  <a:schemeClr val="bg1"/>
                </a:solidFill>
              </a:rPr>
            </a:br>
            <a:br>
              <a:rPr lang="en-GB" sz="2800" b="0" noProof="0" dirty="0">
                <a:solidFill>
                  <a:schemeClr val="bg1"/>
                </a:solidFill>
              </a:rPr>
            </a:br>
            <a:endParaRPr lang="en-GB"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bwMode="white">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bwMode="white">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bwMode="white">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bwMode="white">
          <a:xfrm>
            <a:off x="430213" y="2588374"/>
            <a:ext cx="10152346" cy="2215991"/>
          </a:xfrm>
          <a:prstGeom prst="rect">
            <a:avLst/>
          </a:prstGeom>
        </p:spPr>
        <p:txBody>
          <a:bodyPr wrap="square">
            <a:spAutoFit/>
          </a:bodyPr>
          <a:lstStyle/>
          <a:p>
            <a:pPr algn="ctr"/>
            <a:r>
              <a:rPr lang="en-GB" sz="13800" b="1" i="1" noProof="0" dirty="0">
                <a:solidFill>
                  <a:schemeClr val="bg1"/>
                </a:solidFill>
              </a:rPr>
              <a:t>Do not use </a:t>
            </a:r>
            <a:endParaRPr lang="en-GB" sz="2400" b="1" i="1"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bwMode="white">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Also notice: Layouts after this might contain potential confidential information.</a:t>
            </a:r>
            <a:br>
              <a:rPr lang="en-GB" sz="1800" b="0" noProof="0" dirty="0">
                <a:solidFill>
                  <a:schemeClr val="bg1"/>
                </a:solidFill>
              </a:rPr>
            </a:br>
            <a:endParaRPr lang="en-GB" sz="1800" b="0" noProof="0" dirty="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bwMode="white">
          <a:xfrm>
            <a:off x="0" y="6912000"/>
            <a:ext cx="0" cy="0"/>
          </a:xfrm>
          <a:prstGeom prst="rect">
            <a:avLst/>
          </a:prstGeom>
        </p:spPr>
        <p:txBody>
          <a:bodyPr/>
          <a:lstStyle>
            <a:lvl1pPr>
              <a:defRPr>
                <a:noFill/>
              </a:defRPr>
            </a:lvl1pPr>
          </a:lstStyle>
          <a:p>
            <a:endParaRPr lang="en-GB" dirty="0"/>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bwMode="white">
          <a:xfrm>
            <a:off x="0" y="6912000"/>
            <a:ext cx="0" cy="0"/>
          </a:xfrm>
          <a:prstGeom prst="rect">
            <a:avLst/>
          </a:prstGeom>
        </p:spPr>
        <p:txBody>
          <a:bodyPr/>
          <a:lstStyle>
            <a:lvl1pPr>
              <a:defRPr>
                <a:noFill/>
              </a:defRPr>
            </a:lvl1pPr>
          </a:lstStyle>
          <a:p>
            <a:endParaRPr lang="en-GB" dirty="0"/>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bwMode="white">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65314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 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36356" y="2163600"/>
            <a:ext cx="6408844" cy="2379600"/>
          </a:xfrm>
        </p:spPr>
        <p:txBody>
          <a:bodyPr anchor="ctr"/>
          <a:lstStyle>
            <a:lvl1pPr algn="l">
              <a:lnSpc>
                <a:spcPct val="100000"/>
              </a:lnSpc>
              <a:defRPr sz="4400">
                <a:solidFill>
                  <a:schemeClr val="tx2"/>
                </a:solidFill>
              </a:defRPr>
            </a:lvl1pPr>
          </a:lstStyle>
          <a:p>
            <a:r>
              <a:rPr lang="en-GB" dirty="0"/>
              <a:t>Click to add title</a:t>
            </a:r>
          </a:p>
        </p:txBody>
      </p:sp>
      <p:sp>
        <p:nvSpPr>
          <p:cNvPr id="28" name="Text Placeholder 9">
            <a:extLst>
              <a:ext uri="{FF2B5EF4-FFF2-40B4-BE49-F238E27FC236}">
                <a16:creationId xmlns:a16="http://schemas.microsoft.com/office/drawing/2014/main" id="{F3DB85B7-7760-4094-B5B7-6A45B6116B99}"/>
              </a:ext>
            </a:extLst>
          </p:cNvPr>
          <p:cNvSpPr>
            <a:spLocks noGrp="1"/>
          </p:cNvSpPr>
          <p:nvPr>
            <p:ph type="body" sz="quarter" idx="14" hasCustomPrompt="1"/>
          </p:nvPr>
        </p:nvSpPr>
        <p:spPr>
          <a:xfrm>
            <a:off x="5136000" y="5799507"/>
            <a:ext cx="1920000" cy="154800"/>
          </a:xfrm>
        </p:spPr>
        <p:txBody>
          <a:bodyPr anchor="b"/>
          <a:lstStyle>
            <a:lvl1pPr marL="0" indent="0">
              <a:buNone/>
              <a:defRPr sz="1000" b="1">
                <a:solidFill>
                  <a:schemeClr val="tx2"/>
                </a:solidFill>
              </a:defRPr>
            </a:lvl1pPr>
          </a:lstStyle>
          <a:p>
            <a:pPr lvl="0"/>
            <a:r>
              <a:rPr lang="en-GB" dirty="0"/>
              <a:t>Insert name</a:t>
            </a:r>
          </a:p>
        </p:txBody>
      </p:sp>
      <p:sp>
        <p:nvSpPr>
          <p:cNvPr id="31" name="Date Placeholder 6">
            <a:extLst>
              <a:ext uri="{FF2B5EF4-FFF2-40B4-BE49-F238E27FC236}">
                <a16:creationId xmlns:a16="http://schemas.microsoft.com/office/drawing/2014/main" id="{353E10AF-D600-4770-A150-4A8ED3F945CC}"/>
              </a:ext>
            </a:extLst>
          </p:cNvPr>
          <p:cNvSpPr>
            <a:spLocks noGrp="1"/>
          </p:cNvSpPr>
          <p:nvPr>
            <p:ph type="dt" sz="half" idx="10"/>
          </p:nvPr>
        </p:nvSpPr>
        <p:spPr>
          <a:xfrm>
            <a:off x="5136000" y="6055200"/>
            <a:ext cx="1920001" cy="154800"/>
          </a:xfrm>
        </p:spPr>
        <p:txBody>
          <a:bodyPr/>
          <a:lstStyle>
            <a:lvl1pPr>
              <a:defRPr sz="1000" b="1">
                <a:solidFill>
                  <a:schemeClr val="tx2"/>
                </a:solidFill>
              </a:defRPr>
            </a:lvl1pPr>
          </a:lstStyle>
          <a:p>
            <a:endParaRPr lang="en-GB" dirty="0"/>
          </a:p>
        </p:txBody>
      </p:sp>
      <p:sp>
        <p:nvSpPr>
          <p:cNvPr id="5" name="Picture Placeholder 4">
            <a:extLst>
              <a:ext uri="{FF2B5EF4-FFF2-40B4-BE49-F238E27FC236}">
                <a16:creationId xmlns:a16="http://schemas.microsoft.com/office/drawing/2014/main" id="{E7ACB837-D775-4027-8A9A-8A934ABD2C6A}"/>
              </a:ext>
            </a:extLst>
          </p:cNvPr>
          <p:cNvSpPr>
            <a:spLocks noGrp="1"/>
          </p:cNvSpPr>
          <p:nvPr>
            <p:ph type="pic" sz="quarter" idx="18" hasCustomPrompt="1"/>
          </p:nvPr>
        </p:nvSpPr>
        <p:spPr>
          <a:xfrm>
            <a:off x="324000" y="324000"/>
            <a:ext cx="4488000" cy="6210000"/>
          </a:xfrm>
        </p:spPr>
        <p:txBody>
          <a:bodyPr tIns="72000"/>
          <a:lstStyle>
            <a:lvl1pPr marL="0" indent="0" algn="ctr">
              <a:buNone/>
              <a:defRPr sz="1400"/>
            </a:lvl1pPr>
          </a:lstStyle>
          <a:p>
            <a:pPr marL="0" marR="0" lvl="0" indent="0" algn="ctr" defTabSz="914400" rtl="0" eaLnBrk="1" fontAlgn="auto" latinLnBrk="0" hangingPunct="1">
              <a:lnSpc>
                <a:spcPct val="120000"/>
              </a:lnSpc>
              <a:spcBef>
                <a:spcPts val="300"/>
              </a:spcBef>
              <a:spcAft>
                <a:spcPts val="600"/>
              </a:spcAft>
              <a:buClrTx/>
              <a:buSzTx/>
              <a:buFont typeface="Arial" panose="020B0604020202020204" pitchFamily="34" charset="0"/>
              <a:buNone/>
              <a:tabLst/>
              <a:defRPr/>
            </a:pPr>
            <a:r>
              <a:rPr lang="en-GB" dirty="0"/>
              <a:t>Click here and insert picture via Templafy</a:t>
            </a:r>
          </a:p>
        </p:txBody>
      </p:sp>
      <p:sp>
        <p:nvSpPr>
          <p:cNvPr id="34" name="Freeform: Shape 33">
            <a:extLst>
              <a:ext uri="{FF2B5EF4-FFF2-40B4-BE49-F238E27FC236}">
                <a16:creationId xmlns:a16="http://schemas.microsoft.com/office/drawing/2014/main" id="{2DB09BC2-598E-40D3-B291-F2AE97681E1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CFCDB02C-C393-45D0-9339-45B1931BD426}"/>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3" name="Footer Placeholder 7">
            <a:extLst>
              <a:ext uri="{FF2B5EF4-FFF2-40B4-BE49-F238E27FC236}">
                <a16:creationId xmlns:a16="http://schemas.microsoft.com/office/drawing/2014/main" id="{6065F747-4561-4901-98B7-BF52331654D4}"/>
              </a:ext>
            </a:extLst>
          </p:cNvPr>
          <p:cNvSpPr>
            <a:spLocks noGrp="1"/>
          </p:cNvSpPr>
          <p:nvPr>
            <p:ph type="ftr" sz="quarter" idx="11"/>
          </p:nvPr>
        </p:nvSpPr>
        <p:spPr>
          <a:xfrm>
            <a:off x="0" y="6876000"/>
            <a:ext cx="0" cy="0"/>
          </a:xfrm>
        </p:spPr>
        <p:txBody>
          <a:bodyPr/>
          <a:lstStyle>
            <a:lvl1pPr algn="l">
              <a:defRPr sz="100">
                <a:noFill/>
              </a:defRPr>
            </a:lvl1pPr>
          </a:lstStyle>
          <a:p>
            <a:endParaRPr lang="en-GB" dirty="0"/>
          </a:p>
        </p:txBody>
      </p:sp>
      <p:sp>
        <p:nvSpPr>
          <p:cNvPr id="14" name="Slide Number Placeholder 8">
            <a:extLst>
              <a:ext uri="{FF2B5EF4-FFF2-40B4-BE49-F238E27FC236}">
                <a16:creationId xmlns:a16="http://schemas.microsoft.com/office/drawing/2014/main" id="{871C597D-634C-4C0B-95AD-0C969D58456C}"/>
              </a:ext>
            </a:extLst>
          </p:cNvPr>
          <p:cNvSpPr>
            <a:spLocks noGrp="1"/>
          </p:cNvSpPr>
          <p:nvPr>
            <p:ph type="sldNum" sz="quarter" idx="4"/>
          </p:nvPr>
        </p:nvSpPr>
        <p:spPr>
          <a:xfrm>
            <a:off x="0" y="6876000"/>
            <a:ext cx="0" cy="0"/>
          </a:xfrm>
          <a:prstGeom prst="rect">
            <a:avLst/>
          </a:prstGeom>
        </p:spPr>
        <p:txBody>
          <a:bodyPr vert="horz" lIns="0" tIns="0" rIns="0" bIns="0" rtlCol="0" anchor="b"/>
          <a:lstStyle>
            <a:lvl1pPr algn="l">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148571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 Agenda">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3B750-FD0B-4117-8CF8-02751916C1F8}"/>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 name="Text Placeholder 2"/>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bg1"/>
                </a:solidFill>
              </a:defRPr>
            </a:lvl1pPr>
            <a:lvl2pPr marL="0" indent="0">
              <a:spcBef>
                <a:spcPts val="300"/>
              </a:spcBef>
              <a:spcAft>
                <a:spcPts val="600"/>
              </a:spcAft>
              <a:buFont typeface="Arial" panose="020B0604020202020204" pitchFamily="34" charset="0"/>
              <a:buChar char="​"/>
              <a:defRPr sz="2000" b="1">
                <a:solidFill>
                  <a:schemeClr val="bg1"/>
                </a:solidFill>
              </a:defRPr>
            </a:lvl2pPr>
            <a:lvl3pPr marL="0" indent="0">
              <a:spcBef>
                <a:spcPts val="300"/>
              </a:spcBef>
              <a:spcAft>
                <a:spcPts val="600"/>
              </a:spcAft>
              <a:buFont typeface="Arial" panose="020B0604020202020204" pitchFamily="34" charset="0"/>
              <a:buChar char="​"/>
              <a:defRPr sz="2000">
                <a:solidFill>
                  <a:schemeClr val="bg1"/>
                </a:solidFill>
              </a:defRPr>
            </a:lvl3pPr>
            <a:lvl4pPr marL="0" indent="0">
              <a:spcBef>
                <a:spcPts val="300"/>
              </a:spcBef>
              <a:spcAft>
                <a:spcPts val="600"/>
              </a:spcAft>
              <a:buFont typeface="Arial" panose="020B0604020202020204" pitchFamily="34" charset="0"/>
              <a:buChar char="​"/>
              <a:defRPr sz="2000">
                <a:solidFill>
                  <a:schemeClr val="bg1"/>
                </a:solidFill>
              </a:defRPr>
            </a:lvl4pPr>
            <a:lvl5pPr marL="0" indent="0">
              <a:spcBef>
                <a:spcPts val="300"/>
              </a:spcBef>
              <a:spcAft>
                <a:spcPts val="600"/>
              </a:spcAft>
              <a:buFont typeface="Arial" panose="020B0604020202020204" pitchFamily="34" charset="0"/>
              <a:buChar char="​"/>
              <a:defRPr sz="2000">
                <a:solidFill>
                  <a:schemeClr val="bg1"/>
                </a:solidFill>
              </a:defRPr>
            </a:lvl5pPr>
            <a:lvl6pPr marL="0" indent="0">
              <a:spcBef>
                <a:spcPts val="300"/>
              </a:spcBef>
              <a:spcAft>
                <a:spcPts val="600"/>
              </a:spcAft>
              <a:buFont typeface="Arial" panose="020B0604020202020204" pitchFamily="34" charset="0"/>
              <a:buChar char="​"/>
              <a:defRPr sz="2000">
                <a:solidFill>
                  <a:schemeClr val="bg1"/>
                </a:solidFill>
              </a:defRPr>
            </a:lvl6pPr>
            <a:lvl7pPr marL="0" indent="0">
              <a:spcBef>
                <a:spcPts val="300"/>
              </a:spcBef>
              <a:spcAft>
                <a:spcPts val="600"/>
              </a:spcAft>
              <a:buFont typeface="Arial" panose="020B0604020202020204" pitchFamily="34" charset="0"/>
              <a:buChar char="​"/>
              <a:defRPr sz="2000">
                <a:solidFill>
                  <a:schemeClr val="bg1"/>
                </a:solidFill>
              </a:defRPr>
            </a:lvl7pPr>
            <a:lvl8pPr marL="0" indent="0">
              <a:spcBef>
                <a:spcPts val="300"/>
              </a:spcBef>
              <a:spcAft>
                <a:spcPts val="600"/>
              </a:spcAft>
              <a:buFont typeface="Arial" panose="020B0604020202020204" pitchFamily="34" charset="0"/>
              <a:buChar char="​"/>
              <a:defRPr sz="2000">
                <a:solidFill>
                  <a:schemeClr val="bg1"/>
                </a:solidFill>
              </a:defRPr>
            </a:lvl8pPr>
            <a:lvl9pPr marL="0" indent="0">
              <a:spcBef>
                <a:spcPts val="300"/>
              </a:spcBef>
              <a:spcAft>
                <a:spcPts val="600"/>
              </a:spcAft>
              <a:buFont typeface="Arial" panose="020B0604020202020204" pitchFamily="34" charset="0"/>
              <a:buChar char="​"/>
              <a:defRPr sz="2000">
                <a:solidFill>
                  <a:schemeClr val="bg1"/>
                </a:solidFill>
              </a:defRPr>
            </a:lvl9pPr>
          </a:lstStyle>
          <a:p>
            <a:pPr lvl="0"/>
            <a:r>
              <a:rPr lang="en-GB" noProof="0" dirty="0"/>
              <a:t>01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bg1"/>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bg1"/>
                </a:solidFill>
              </a:defRPr>
            </a:lvl1pPr>
          </a:lstStyle>
          <a:p>
            <a:fld id="{23AA811B-2EBD-4900-905E-5BE206449611}" type="slidenum">
              <a:rPr lang="en-GB" smtClean="0"/>
              <a:pPr/>
              <a:t>‹#›</a:t>
            </a:fld>
            <a:endParaRPr lang="en-GB" dirty="0"/>
          </a:p>
        </p:txBody>
      </p:sp>
      <p:sp>
        <p:nvSpPr>
          <p:cNvPr id="3" name="TextBox 2">
            <a:extLst>
              <a:ext uri="{FF2B5EF4-FFF2-40B4-BE49-F238E27FC236}">
                <a16:creationId xmlns:a16="http://schemas.microsoft.com/office/drawing/2014/main" id="{B5A42DB6-37C7-4655-8383-4D4C615303B7}"/>
              </a:ext>
            </a:extLst>
          </p:cNvPr>
          <p:cNvSpPr txBox="1"/>
          <p:nvPr userDrawn="1"/>
        </p:nvSpPr>
        <p:spPr>
          <a:xfrm>
            <a:off x="7381875" y="2819981"/>
            <a:ext cx="4162126" cy="1107996"/>
          </a:xfrm>
          <a:prstGeom prst="rect">
            <a:avLst/>
          </a:prstGeom>
          <a:noFill/>
        </p:spPr>
        <p:txBody>
          <a:bodyPr wrap="square" lIns="0" tIns="0" rIns="0" bIns="0" rtlCol="0">
            <a:spAutoFit/>
          </a:bodyPr>
          <a:lstStyle/>
          <a:p>
            <a:pPr algn="r"/>
            <a:r>
              <a:rPr lang="en-GB" sz="7200" dirty="0">
                <a:solidFill>
                  <a:schemeClr val="bg1"/>
                </a:solidFill>
              </a:rPr>
              <a:t>Agenda</a:t>
            </a:r>
          </a:p>
        </p:txBody>
      </p:sp>
      <p:sp>
        <p:nvSpPr>
          <p:cNvPr id="26" name="Freeform: Shape 25">
            <a:extLst>
              <a:ext uri="{FF2B5EF4-FFF2-40B4-BE49-F238E27FC236}">
                <a16:creationId xmlns:a16="http://schemas.microsoft.com/office/drawing/2014/main" id="{E4BBEEFE-FD1C-41BE-8701-C445D2EB12C0}"/>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5"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3EF1636C-932C-4747-B37D-D0B1E2D9AB18}"/>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19831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11" name="Text Placeholder 2">
            <a:extLst>
              <a:ext uri="{FF2B5EF4-FFF2-40B4-BE49-F238E27FC236}">
                <a16:creationId xmlns:a16="http://schemas.microsoft.com/office/drawing/2014/main" id="{9AB77215-63F5-457D-BB11-70300B8118CE}"/>
              </a:ext>
            </a:extLst>
          </p:cNvPr>
          <p:cNvSpPr>
            <a:spLocks noGrp="1"/>
          </p:cNvSpPr>
          <p:nvPr>
            <p:ph type="body" sz="quarter" idx="13" hasCustomPrompt="1"/>
          </p:nvPr>
        </p:nvSpPr>
        <p:spPr>
          <a:xfrm>
            <a:off x="648000" y="648000"/>
            <a:ext cx="6408000" cy="5562000"/>
          </a:xfrm>
        </p:spPr>
        <p:txBody>
          <a:bodyPr anchor="ctr"/>
          <a:lstStyle>
            <a:lvl1pPr marL="0" indent="0">
              <a:spcBef>
                <a:spcPts val="300"/>
              </a:spcBef>
              <a:spcAft>
                <a:spcPts val="600"/>
              </a:spcAft>
              <a:buFont typeface="Arial" panose="020B0604020202020204" pitchFamily="34" charset="0"/>
              <a:buChar char="​"/>
              <a:defRPr>
                <a:solidFill>
                  <a:schemeClr val="tx2"/>
                </a:solidFill>
              </a:defRPr>
            </a:lvl1pPr>
            <a:lvl2pPr marL="0" indent="0">
              <a:spcBef>
                <a:spcPts val="300"/>
              </a:spcBef>
              <a:spcAft>
                <a:spcPts val="600"/>
              </a:spcAft>
              <a:buFont typeface="Arial" panose="020B0604020202020204" pitchFamily="34" charset="0"/>
              <a:buChar char="​"/>
              <a:defRPr sz="2000" b="1">
                <a:solidFill>
                  <a:schemeClr val="tx2"/>
                </a:solidFill>
              </a:defRPr>
            </a:lvl2pPr>
            <a:lvl3pPr marL="0" indent="0">
              <a:spcBef>
                <a:spcPts val="300"/>
              </a:spcBef>
              <a:spcAft>
                <a:spcPts val="600"/>
              </a:spcAft>
              <a:buFont typeface="Arial" panose="020B0604020202020204" pitchFamily="34" charset="0"/>
              <a:buChar char="​"/>
              <a:defRPr sz="2000">
                <a:solidFill>
                  <a:schemeClr val="tx2"/>
                </a:solidFill>
              </a:defRPr>
            </a:lvl3pPr>
            <a:lvl4pPr marL="0" indent="0">
              <a:spcBef>
                <a:spcPts val="300"/>
              </a:spcBef>
              <a:spcAft>
                <a:spcPts val="600"/>
              </a:spcAft>
              <a:buFont typeface="Arial" panose="020B0604020202020204" pitchFamily="34" charset="0"/>
              <a:buChar char="​"/>
              <a:defRPr sz="2000">
                <a:solidFill>
                  <a:schemeClr val="tx2"/>
                </a:solidFill>
              </a:defRPr>
            </a:lvl4pPr>
            <a:lvl5pPr marL="0" indent="0">
              <a:spcBef>
                <a:spcPts val="300"/>
              </a:spcBef>
              <a:spcAft>
                <a:spcPts val="600"/>
              </a:spcAft>
              <a:buFont typeface="Arial" panose="020B0604020202020204" pitchFamily="34" charset="0"/>
              <a:buChar char="​"/>
              <a:defRPr sz="2000">
                <a:solidFill>
                  <a:schemeClr val="tx2"/>
                </a:solidFill>
              </a:defRPr>
            </a:lvl5pPr>
            <a:lvl6pPr marL="0" indent="0">
              <a:spcBef>
                <a:spcPts val="300"/>
              </a:spcBef>
              <a:spcAft>
                <a:spcPts val="600"/>
              </a:spcAft>
              <a:buFont typeface="Arial" panose="020B0604020202020204" pitchFamily="34" charset="0"/>
              <a:buChar char="​"/>
              <a:defRPr sz="2000">
                <a:solidFill>
                  <a:schemeClr val="tx2"/>
                </a:solidFill>
              </a:defRPr>
            </a:lvl6pPr>
            <a:lvl7pPr marL="0" indent="0">
              <a:spcBef>
                <a:spcPts val="300"/>
              </a:spcBef>
              <a:spcAft>
                <a:spcPts val="600"/>
              </a:spcAft>
              <a:buFont typeface="Arial" panose="020B0604020202020204" pitchFamily="34" charset="0"/>
              <a:buChar char="​"/>
              <a:defRPr sz="2000">
                <a:solidFill>
                  <a:schemeClr val="tx2"/>
                </a:solidFill>
              </a:defRPr>
            </a:lvl7pPr>
            <a:lvl8pPr marL="0" indent="0">
              <a:spcBef>
                <a:spcPts val="300"/>
              </a:spcBef>
              <a:spcAft>
                <a:spcPts val="600"/>
              </a:spcAft>
              <a:buFont typeface="Arial" panose="020B0604020202020204" pitchFamily="34" charset="0"/>
              <a:buChar char="​"/>
              <a:defRPr sz="2000">
                <a:solidFill>
                  <a:schemeClr val="tx2"/>
                </a:solidFill>
              </a:defRPr>
            </a:lvl8pPr>
            <a:lvl9pPr marL="0" indent="0">
              <a:spcBef>
                <a:spcPts val="300"/>
              </a:spcBef>
              <a:spcAft>
                <a:spcPts val="600"/>
              </a:spcAft>
              <a:buFont typeface="Arial" panose="020B0604020202020204" pitchFamily="34" charset="0"/>
              <a:buChar char="​"/>
              <a:defRPr sz="2000">
                <a:solidFill>
                  <a:schemeClr val="tx2"/>
                </a:solidFill>
              </a:defRPr>
            </a:lvl9pPr>
          </a:lstStyle>
          <a:p>
            <a:pPr lvl="0"/>
            <a:r>
              <a:rPr lang="en-GB" noProof="0" dirty="0"/>
              <a:t>01 Agenda point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3"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098007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randed Agenda">
    <p:bg>
      <p:bgPr>
        <a:solidFill>
          <a:srgbClr val="F7F6F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A02891-9B5C-45AF-8221-7F98276EA462}"/>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p:txBody>
          <a:bodyPr/>
          <a:lstStyle>
            <a:lvl1pPr>
              <a:defRPr>
                <a:solidFill>
                  <a:schemeClr val="tx2"/>
                </a:solidFill>
              </a:defRPr>
            </a:lvl1pPr>
          </a:lstStyle>
          <a:p>
            <a:fld id="{C2AD94F7-3470-4EDF-8360-C604BB358116}" type="datetime3">
              <a:rPr lang="en-US" smtClean="0"/>
              <a:t>30 August 2023</a:t>
            </a:fld>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pic>
        <p:nvPicPr>
          <p:cNvPr id="2" name="Graphic 1">
            <a:extLst>
              <a:ext uri="{FF2B5EF4-FFF2-40B4-BE49-F238E27FC236}">
                <a16:creationId xmlns:a16="http://schemas.microsoft.com/office/drawing/2014/main" id="{00884CB1-C89E-483F-AD92-A451F60F1CF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3"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82AD425B-83E9-4675-A5F8-3B70DC855783}"/>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77120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 Agenda">
    <p:bg bwMode="grayWhite">
      <p:bgPr>
        <a:solidFill>
          <a:srgbClr val="F7F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4AFEEA-94E5-4AC9-A1E0-1C0A39ED59BF}"/>
              </a:ext>
            </a:extLst>
          </p:cNvPr>
          <p:cNvSpPr/>
          <p:nvPr userDrawn="1"/>
        </p:nvSpPr>
        <p:spPr>
          <a:xfrm>
            <a:off x="0" y="0"/>
            <a:ext cx="12192000" cy="6858000"/>
          </a:xfrm>
          <a:prstGeom prst="rect">
            <a:avLst/>
          </a:prstGeom>
          <a:solidFill>
            <a:srgbClr val="F5F3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pic>
        <p:nvPicPr>
          <p:cNvPr id="17" name="Graphic 16">
            <a:extLst>
              <a:ext uri="{FF2B5EF4-FFF2-40B4-BE49-F238E27FC236}">
                <a16:creationId xmlns:a16="http://schemas.microsoft.com/office/drawing/2014/main" id="{E04617A3-773E-4D38-A193-F8C5B6A520C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2" t="20310" r="8216" b="23549"/>
          <a:stretch/>
        </p:blipFill>
        <p:spPr>
          <a:xfrm>
            <a:off x="190500" y="2105535"/>
            <a:ext cx="10292105" cy="2989020"/>
          </a:xfrm>
          <a:prstGeom prst="rect">
            <a:avLst/>
          </a:prstGeom>
        </p:spPr>
      </p:pic>
      <p:sp>
        <p:nvSpPr>
          <p:cNvPr id="25" name="Text Placeholder 2">
            <a:extLst>
              <a:ext uri="{FF2B5EF4-FFF2-40B4-BE49-F238E27FC236}">
                <a16:creationId xmlns:a16="http://schemas.microsoft.com/office/drawing/2014/main" id="{A2A3BC1C-0A3F-4D46-8A19-9812D28C2BA4}"/>
              </a:ext>
            </a:extLst>
          </p:cNvPr>
          <p:cNvSpPr>
            <a:spLocks noGrp="1"/>
          </p:cNvSpPr>
          <p:nvPr>
            <p:ph type="body" sz="quarter" idx="17" hasCustomPrompt="1"/>
          </p:nvPr>
        </p:nvSpPr>
        <p:spPr bwMode="gray">
          <a:xfrm>
            <a:off x="2892000" y="648000"/>
            <a:ext cx="6408000" cy="5562000"/>
          </a:xfrm>
        </p:spPr>
        <p:txBody>
          <a:bodyPr anchor="ctr"/>
          <a:lstStyle>
            <a:lvl1pPr marL="0" indent="0">
              <a:lnSpc>
                <a:spcPts val="2600"/>
              </a:lnSpc>
              <a:spcBef>
                <a:spcPts val="0"/>
              </a:spcBef>
              <a:spcAft>
                <a:spcPts val="0"/>
              </a:spcAft>
              <a:buFont typeface="Arial" panose="020B0604020202020204" pitchFamily="34" charset="0"/>
              <a:buChar char="​"/>
              <a:tabLst/>
              <a:defRPr>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noProof="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GB" noProof="0" dirty="0"/>
              <a:t>Agenda point</a:t>
            </a:r>
          </a:p>
          <a:p>
            <a:pPr lvl="1"/>
            <a:r>
              <a:rPr lang="en-GB" noProof="0" dirty="0"/>
              <a:t>Second level</a:t>
            </a:r>
          </a:p>
          <a:p>
            <a:pPr lvl="2"/>
            <a:r>
              <a:rPr lang="en-GB" noProof="0"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Fourth level</a:t>
            </a:r>
          </a:p>
          <a:p>
            <a:pPr lvl="4"/>
            <a:r>
              <a:rPr lang="en-GB" noProof="0"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6</a:t>
            </a:r>
          </a:p>
          <a:p>
            <a:pPr lvl="6"/>
            <a:r>
              <a:rPr lang="en-GB" noProof="0"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noProof="0" dirty="0"/>
              <a:t>8</a:t>
            </a:r>
          </a:p>
          <a:p>
            <a:pPr lvl="8"/>
            <a:r>
              <a:rPr lang="en-GB" noProof="0" dirty="0"/>
              <a:t>9</a:t>
            </a:r>
          </a:p>
        </p:txBody>
      </p:sp>
      <p:sp>
        <p:nvSpPr>
          <p:cNvPr id="10" name="Text Placeholder 10">
            <a:extLst>
              <a:ext uri="{FF2B5EF4-FFF2-40B4-BE49-F238E27FC236}">
                <a16:creationId xmlns:a16="http://schemas.microsoft.com/office/drawing/2014/main" id="{7E35705F-E398-47AC-9EC0-7584A114B9A2}"/>
              </a:ext>
            </a:extLst>
          </p:cNvPr>
          <p:cNvSpPr>
            <a:spLocks noGrp="1"/>
          </p:cNvSpPr>
          <p:nvPr>
            <p:ph type="body" sz="quarter" idx="20" hasCustomPrompt="1"/>
          </p:nvPr>
        </p:nvSpPr>
        <p:spPr bwMode="gray">
          <a:xfrm>
            <a:off x="647999" y="648000"/>
            <a:ext cx="1920001" cy="5562000"/>
          </a:xfrm>
        </p:spPr>
        <p:txBody>
          <a:bodyPr anchor="ctr"/>
          <a:lstStyle>
            <a:lvl1pPr marL="0" indent="0">
              <a:lnSpc>
                <a:spcPts val="2600"/>
              </a:lnSpc>
              <a:spcBef>
                <a:spcPts val="0"/>
              </a:spcBef>
              <a:spcAft>
                <a:spcPts val="0"/>
              </a:spcAft>
              <a:buFont typeface="Arial" panose="020B0604020202020204" pitchFamily="34" charset="0"/>
              <a:buChar char="​"/>
              <a:defRPr sz="2000">
                <a:solidFill>
                  <a:schemeClr val="tx2"/>
                </a:solidFill>
              </a:defRPr>
            </a:lvl1pPr>
            <a:lvl2pPr marL="270000" indent="-270000">
              <a:lnSpc>
                <a:spcPts val="2600"/>
              </a:lnSpc>
              <a:spcBef>
                <a:spcPts val="0"/>
              </a:spcBef>
              <a:spcAft>
                <a:spcPts val="0"/>
              </a:spcAft>
              <a:buFont typeface="Arial" panose="020B0604020202020204" pitchFamily="34" charset="0"/>
              <a:buChar char="•"/>
              <a:defRPr sz="2000" b="0">
                <a:solidFill>
                  <a:schemeClr val="tx2"/>
                </a:solidFill>
              </a:defRPr>
            </a:lvl2pPr>
            <a:lvl3pPr marL="0" indent="0">
              <a:lnSpc>
                <a:spcPts val="2600"/>
              </a:lnSpc>
              <a:spcBef>
                <a:spcPts val="0"/>
              </a:spcBef>
              <a:spcAft>
                <a:spcPts val="0"/>
              </a:spcAft>
              <a:buFont typeface="Arial" panose="020B0604020202020204" pitchFamily="34" charset="0"/>
              <a:buChar char="​"/>
              <a:defRPr sz="2000">
                <a:solidFill>
                  <a:schemeClr val="tx2"/>
                </a:solidFill>
              </a:defRPr>
            </a:lvl3pPr>
            <a:lvl4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4pPr>
            <a:lvl5pPr marL="0" indent="0">
              <a:lnSpc>
                <a:spcPts val="2600"/>
              </a:lnSpc>
              <a:spcBef>
                <a:spcPts val="0"/>
              </a:spcBef>
              <a:spcAft>
                <a:spcPts val="0"/>
              </a:spcAft>
              <a:buFont typeface="Arial" panose="020B0604020202020204" pitchFamily="34" charset="0"/>
              <a:buChar char="​"/>
              <a:defRPr sz="2000">
                <a:solidFill>
                  <a:schemeClr val="tx2"/>
                </a:solidFill>
              </a:defRPr>
            </a:lvl5pPr>
            <a:lvl6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6pPr>
            <a:lvl7pPr marL="0" indent="0">
              <a:lnSpc>
                <a:spcPts val="2600"/>
              </a:lnSpc>
              <a:spcBef>
                <a:spcPts val="0"/>
              </a:spcBef>
              <a:spcAft>
                <a:spcPts val="0"/>
              </a:spcAft>
              <a:buFont typeface="Arial" panose="020B0604020202020204" pitchFamily="34" charset="0"/>
              <a:buChar char="​"/>
              <a:defRPr sz="2000">
                <a:solidFill>
                  <a:schemeClr val="tx2"/>
                </a:solidFill>
              </a:defRPr>
            </a:lvl7pPr>
            <a:lvl8pPr marL="0" indent="0">
              <a:lnSpc>
                <a:spcPts val="2600"/>
              </a:lnSpc>
              <a:spcBef>
                <a:spcPts val="0"/>
              </a:spcBef>
              <a:spcAft>
                <a:spcPts val="0"/>
              </a:spcAft>
              <a:buFont typeface="Arial" panose="020B0604020202020204" pitchFamily="34" charset="0"/>
              <a:buChar char="​"/>
              <a:defRPr lang="en-GB" sz="2000" b="0" kern="1200" dirty="0">
                <a:solidFill>
                  <a:schemeClr val="tx2"/>
                </a:solidFill>
                <a:latin typeface="+mn-lt"/>
                <a:ea typeface="+mn-ea"/>
                <a:cs typeface="+mn-cs"/>
              </a:defRPr>
            </a:lvl8pPr>
            <a:lvl9pPr marL="0" indent="0">
              <a:lnSpc>
                <a:spcPts val="2600"/>
              </a:lnSpc>
              <a:spcBef>
                <a:spcPts val="0"/>
              </a:spcBef>
              <a:spcAft>
                <a:spcPts val="0"/>
              </a:spcAft>
              <a:buFont typeface="Arial" panose="020B0604020202020204" pitchFamily="34" charset="0"/>
              <a:buChar char="​"/>
              <a:defRPr sz="2000">
                <a:solidFill>
                  <a:schemeClr val="tx2"/>
                </a:solidFill>
              </a:defRPr>
            </a:lvl9pPr>
          </a:lstStyle>
          <a:p>
            <a:pPr lvl="0"/>
            <a:r>
              <a:rPr lang="en-GB" dirty="0"/>
              <a:t>09.00-09.30</a:t>
            </a:r>
          </a:p>
          <a:p>
            <a:pPr lvl="1"/>
            <a:r>
              <a:rPr lang="en-GB" dirty="0"/>
              <a:t>Second level</a:t>
            </a:r>
          </a:p>
          <a:p>
            <a:pPr lvl="2"/>
            <a:r>
              <a:rPr lang="en-GB" dirty="0"/>
              <a:t>Third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Fourth level</a:t>
            </a:r>
          </a:p>
          <a:p>
            <a:pPr lvl="4"/>
            <a:r>
              <a:rPr lang="en-GB" dirty="0"/>
              <a:t>Fifth level</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6</a:t>
            </a:r>
          </a:p>
          <a:p>
            <a:pPr lvl="6"/>
            <a:r>
              <a:rPr lang="en-GB" dirty="0"/>
              <a:t>7</a:t>
            </a:r>
          </a:p>
          <a:p>
            <a:pPr marL="270000" lvl="1" indent="-270000" algn="l" defTabSz="914400" rtl="0" eaLnBrk="1" latinLnBrk="0" hangingPunct="1">
              <a:lnSpc>
                <a:spcPts val="2600"/>
              </a:lnSpc>
              <a:spcBef>
                <a:spcPts val="0"/>
              </a:spcBef>
              <a:spcAft>
                <a:spcPts val="0"/>
              </a:spcAft>
              <a:buFont typeface="Arial" panose="020B0604020202020204" pitchFamily="34" charset="0"/>
              <a:buChar char="•"/>
            </a:pPr>
            <a:r>
              <a:rPr lang="en-GB" dirty="0"/>
              <a:t>8</a:t>
            </a:r>
          </a:p>
          <a:p>
            <a:pPr lvl="8"/>
            <a:r>
              <a:rPr lang="en-GB" dirty="0"/>
              <a:t>9</a:t>
            </a:r>
          </a:p>
        </p:txBody>
      </p:sp>
      <p:sp>
        <p:nvSpPr>
          <p:cNvPr id="6" name="Date Placeholder 5">
            <a:extLst>
              <a:ext uri="{FF2B5EF4-FFF2-40B4-BE49-F238E27FC236}">
                <a16:creationId xmlns:a16="http://schemas.microsoft.com/office/drawing/2014/main" id="{7D9C29ED-948B-4EC0-92E7-AB6CC89EC263}"/>
              </a:ext>
            </a:extLst>
          </p:cNvPr>
          <p:cNvSpPr>
            <a:spLocks noGrp="1"/>
          </p:cNvSpPr>
          <p:nvPr>
            <p:ph type="dt" sz="half" idx="14"/>
          </p:nvPr>
        </p:nvSpPr>
        <p:spPr bwMode="gray"/>
        <p:txBody>
          <a:bodyPr/>
          <a:lstStyle>
            <a:lvl1pPr>
              <a:defRPr>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C0F892E9-736B-4CA1-8156-28995DBCB88A}"/>
              </a:ext>
            </a:extLst>
          </p:cNvPr>
          <p:cNvSpPr>
            <a:spLocks noGrp="1"/>
          </p:cNvSpPr>
          <p:nvPr>
            <p:ph type="ftr" sz="quarter" idx="15"/>
          </p:nvPr>
        </p:nvSpPr>
        <p:spPr bwMode="gray"/>
        <p:txBody>
          <a:bodyPr/>
          <a:lstStyle>
            <a:lvl1pPr>
              <a:defRPr>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40F28250-A1CE-45F5-A4EC-6F080DBDAF54}"/>
              </a:ext>
            </a:extLst>
          </p:cNvPr>
          <p:cNvSpPr>
            <a:spLocks noGrp="1"/>
          </p:cNvSpPr>
          <p:nvPr>
            <p:ph type="sldNum" sz="quarter" idx="16"/>
          </p:nvPr>
        </p:nvSpPr>
        <p:spPr bwMode="gray"/>
        <p:txBody>
          <a:bodyPr/>
          <a:lstStyle>
            <a:lvl1pPr>
              <a:defRPr>
                <a:solidFill>
                  <a:schemeClr val="tx2"/>
                </a:solidFill>
              </a:defRPr>
            </a:lvl1pPr>
          </a:lstStyle>
          <a:p>
            <a:fld id="{23AA811B-2EBD-4900-905E-5BE206449611}" type="slidenum">
              <a:rPr lang="en-GB" smtClean="0"/>
              <a:pPr/>
              <a:t>‹#›</a:t>
            </a:fld>
            <a:endParaRPr lang="en-GB" dirty="0"/>
          </a:p>
        </p:txBody>
      </p:sp>
      <p:sp>
        <p:nvSpPr>
          <p:cNvPr id="43" name="Freeform: Shape 42">
            <a:extLst>
              <a:ext uri="{FF2B5EF4-FFF2-40B4-BE49-F238E27FC236}">
                <a16:creationId xmlns:a16="http://schemas.microsoft.com/office/drawing/2014/main" id="{5058A511-E7D3-48F5-9E56-C90D4AEF4335}"/>
              </a:ext>
            </a:extLst>
          </p:cNvPr>
          <p:cNvSpPr/>
          <p:nvPr userDrawn="1"/>
        </p:nvSpPr>
        <p:spPr bwMode="gray">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accent1"/>
          </a:solidFill>
          <a:ln w="8132" cap="flat">
            <a:noFill/>
            <a:prstDash val="solid"/>
            <a:miter/>
          </a:ln>
        </p:spPr>
        <p:txBody>
          <a:bodyPr rtlCol="0" anchor="ctr"/>
          <a:lstStyle/>
          <a:p>
            <a:endParaRPr lang="en-GB" dirty="0"/>
          </a:p>
        </p:txBody>
      </p:sp>
      <p:sp>
        <p:nvSpPr>
          <p:cNvPr id="2" name="imag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B3C1CADE-9463-4A8D-B4E6-273C0EC9AFF5}"/>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368408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 Divider">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E7C513-B1CD-4706-976C-28D5F1922773}"/>
              </a:ext>
            </a:extLst>
          </p:cNvPr>
          <p:cNvSpPr/>
          <p:nvPr userDrawn="1"/>
        </p:nvSpPr>
        <p:spPr bwMode="invGray">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 name="Title 1"/>
          <p:cNvSpPr>
            <a:spLocks noGrp="1"/>
          </p:cNvSpPr>
          <p:nvPr>
            <p:ph type="ctrTitle" hasCustomPrompt="1"/>
          </p:nvPr>
        </p:nvSpPr>
        <p:spPr>
          <a:xfrm>
            <a:off x="647999" y="648000"/>
            <a:ext cx="8652001" cy="5562000"/>
          </a:xfrm>
        </p:spPr>
        <p:txBody>
          <a:bodyPr anchor="ctr"/>
          <a:lstStyle>
            <a:lvl1pPr algn="l">
              <a:defRPr sz="4400" b="1">
                <a:solidFill>
                  <a:schemeClr val="bg1"/>
                </a:solidFill>
              </a:defRPr>
            </a:lvl1pPr>
          </a:lstStyle>
          <a:p>
            <a:r>
              <a:rPr lang="en-GB" noProof="0" dirty="0"/>
              <a:t>Click to add title</a:t>
            </a:r>
            <a:endParaRPr lang="en-GB" dirty="0"/>
          </a:p>
        </p:txBody>
      </p:sp>
      <p:sp>
        <p:nvSpPr>
          <p:cNvPr id="5" name="Text Placeholder 4">
            <a:extLst>
              <a:ext uri="{FF2B5EF4-FFF2-40B4-BE49-F238E27FC236}">
                <a16:creationId xmlns:a16="http://schemas.microsoft.com/office/drawing/2014/main" id="{5C4AEF0E-2F4C-4353-B6DB-EE5157B00646}"/>
              </a:ext>
            </a:extLst>
          </p:cNvPr>
          <p:cNvSpPr>
            <a:spLocks noGrp="1"/>
          </p:cNvSpPr>
          <p:nvPr>
            <p:ph type="body" sz="quarter" idx="13" hasCustomPrompt="1"/>
          </p:nvPr>
        </p:nvSpPr>
        <p:spPr>
          <a:xfrm>
            <a:off x="648000" y="6210000"/>
            <a:ext cx="8652000" cy="324000"/>
          </a:xfrm>
        </p:spPr>
        <p:txBody>
          <a:bodyPr anchor="b"/>
          <a:lstStyle>
            <a:lvl1pPr marL="0" indent="0">
              <a:buNone/>
              <a:defRPr sz="800" i="1">
                <a:solidFill>
                  <a:schemeClr val="bg1"/>
                </a:solidFill>
              </a:defRPr>
            </a:lvl1pPr>
          </a:lstStyle>
          <a:p>
            <a:pPr lvl="0"/>
            <a:r>
              <a:rPr lang="en-GB" dirty="0"/>
              <a:t>Insert notes</a:t>
            </a:r>
          </a:p>
        </p:txBody>
      </p:sp>
      <p:sp>
        <p:nvSpPr>
          <p:cNvPr id="8" name="Date Placeholder 7">
            <a:extLst>
              <a:ext uri="{FF2B5EF4-FFF2-40B4-BE49-F238E27FC236}">
                <a16:creationId xmlns:a16="http://schemas.microsoft.com/office/drawing/2014/main" id="{91ECBE65-010C-4D94-BF91-EEE143A5516D}"/>
              </a:ext>
            </a:extLst>
          </p:cNvPr>
          <p:cNvSpPr>
            <a:spLocks noGrp="1"/>
          </p:cNvSpPr>
          <p:nvPr>
            <p:ph type="dt" sz="half" idx="10"/>
          </p:nvPr>
        </p:nvSpPr>
        <p:spPr/>
        <p:txBody>
          <a:bodyPr/>
          <a:lstStyle>
            <a:lvl1pPr>
              <a:defRPr>
                <a:solidFill>
                  <a:schemeClr val="bg1"/>
                </a:solidFill>
              </a:defRPr>
            </a:lvl1pPr>
          </a:lstStyle>
          <a:p>
            <a:endParaRPr lang="en-GB" dirty="0"/>
          </a:p>
        </p:txBody>
      </p:sp>
      <p:sp>
        <p:nvSpPr>
          <p:cNvPr id="9" name="Footer Placeholder 8">
            <a:extLst>
              <a:ext uri="{FF2B5EF4-FFF2-40B4-BE49-F238E27FC236}">
                <a16:creationId xmlns:a16="http://schemas.microsoft.com/office/drawing/2014/main" id="{AF5C669B-1714-4943-9D5E-0E675970ED2E}"/>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10" name="Slide Number Placeholder 9">
            <a:extLst>
              <a:ext uri="{FF2B5EF4-FFF2-40B4-BE49-F238E27FC236}">
                <a16:creationId xmlns:a16="http://schemas.microsoft.com/office/drawing/2014/main" id="{984D7319-E350-433D-A2B8-30EE77938BFC}"/>
              </a:ext>
            </a:extLst>
          </p:cNvPr>
          <p:cNvSpPr>
            <a:spLocks noGrp="1"/>
          </p:cNvSpPr>
          <p:nvPr>
            <p:ph type="sldNum" sz="quarter" idx="12"/>
          </p:nvPr>
        </p:nvSpPr>
        <p:spPr/>
        <p:txBody>
          <a:bodyPr/>
          <a:lstStyle>
            <a:lvl1pPr>
              <a:defRPr>
                <a:solidFill>
                  <a:schemeClr val="bg1"/>
                </a:solidFill>
              </a:defRPr>
            </a:lvl1pPr>
          </a:lstStyle>
          <a:p>
            <a:fld id="{23AA811B-2EBD-4900-905E-5BE206449611}" type="slidenum">
              <a:rPr lang="en-GB" smtClean="0"/>
              <a:pPr/>
              <a:t>‹#›</a:t>
            </a:fld>
            <a:endParaRPr lang="en-GB" dirty="0"/>
          </a:p>
        </p:txBody>
      </p:sp>
      <p:sp>
        <p:nvSpPr>
          <p:cNvPr id="27" name="Freeform: Shape 26">
            <a:extLst>
              <a:ext uri="{FF2B5EF4-FFF2-40B4-BE49-F238E27FC236}">
                <a16:creationId xmlns:a16="http://schemas.microsoft.com/office/drawing/2014/main" id="{3602F927-C35A-415E-909F-7517AD1B0FFA}"/>
              </a:ext>
            </a:extLst>
          </p:cNvPr>
          <p:cNvSpPr/>
          <p:nvPr userDrawn="1"/>
        </p:nvSpPr>
        <p:spPr>
          <a:xfrm>
            <a:off x="11172825" y="321618"/>
            <a:ext cx="701251" cy="499913"/>
          </a:xfrm>
          <a:custGeom>
            <a:avLst/>
            <a:gdLst>
              <a:gd name="connsiteX0" fmla="*/ 3724334 w 5293529"/>
              <a:gd name="connsiteY0" fmla="*/ 3284754 h 3773692"/>
              <a:gd name="connsiteX1" fmla="*/ 3564286 w 5293529"/>
              <a:gd name="connsiteY1" fmla="*/ 3490983 h 3773692"/>
              <a:gd name="connsiteX2" fmla="*/ 3731094 w 5293529"/>
              <a:gd name="connsiteY2" fmla="*/ 3713664 h 3773692"/>
              <a:gd name="connsiteX3" fmla="*/ 3819792 w 5293529"/>
              <a:gd name="connsiteY3" fmla="*/ 3673021 h 3773692"/>
              <a:gd name="connsiteX4" fmla="*/ 3820769 w 5293529"/>
              <a:gd name="connsiteY4" fmla="*/ 3673021 h 3773692"/>
              <a:gd name="connsiteX5" fmla="*/ 3820769 w 5293529"/>
              <a:gd name="connsiteY5" fmla="*/ 3317659 h 3773692"/>
              <a:gd name="connsiteX6" fmla="*/ 3724334 w 5293529"/>
              <a:gd name="connsiteY6" fmla="*/ 3284754 h 3773692"/>
              <a:gd name="connsiteX7" fmla="*/ 2874414 w 5293529"/>
              <a:gd name="connsiteY7" fmla="*/ 3278646 h 3773692"/>
              <a:gd name="connsiteX8" fmla="*/ 2787589 w 5293529"/>
              <a:gd name="connsiteY8" fmla="*/ 3312529 h 3773692"/>
              <a:gd name="connsiteX9" fmla="*/ 2740267 w 5293529"/>
              <a:gd name="connsiteY9" fmla="*/ 3497581 h 3773692"/>
              <a:gd name="connsiteX10" fmla="*/ 2787589 w 5293529"/>
              <a:gd name="connsiteY10" fmla="*/ 3681655 h 3773692"/>
              <a:gd name="connsiteX11" fmla="*/ 2874414 w 5293529"/>
              <a:gd name="connsiteY11" fmla="*/ 3714560 h 3773692"/>
              <a:gd name="connsiteX12" fmla="*/ 2963193 w 5293529"/>
              <a:gd name="connsiteY12" fmla="*/ 3681655 h 3773692"/>
              <a:gd name="connsiteX13" fmla="*/ 3010515 w 5293529"/>
              <a:gd name="connsiteY13" fmla="*/ 3497581 h 3773692"/>
              <a:gd name="connsiteX14" fmla="*/ 2963193 w 5293529"/>
              <a:gd name="connsiteY14" fmla="*/ 3312529 h 3773692"/>
              <a:gd name="connsiteX15" fmla="*/ 2874414 w 5293529"/>
              <a:gd name="connsiteY15" fmla="*/ 3278646 h 3773692"/>
              <a:gd name="connsiteX16" fmla="*/ 1638997 w 5293529"/>
              <a:gd name="connsiteY16" fmla="*/ 3278646 h 3773692"/>
              <a:gd name="connsiteX17" fmla="*/ 1549810 w 5293529"/>
              <a:gd name="connsiteY17" fmla="*/ 3312529 h 3773692"/>
              <a:gd name="connsiteX18" fmla="*/ 1502326 w 5293529"/>
              <a:gd name="connsiteY18" fmla="*/ 3497581 h 3773692"/>
              <a:gd name="connsiteX19" fmla="*/ 1549810 w 5293529"/>
              <a:gd name="connsiteY19" fmla="*/ 3681655 h 3773692"/>
              <a:gd name="connsiteX20" fmla="*/ 1638997 w 5293529"/>
              <a:gd name="connsiteY20" fmla="*/ 3714560 h 3773692"/>
              <a:gd name="connsiteX21" fmla="*/ 1726229 w 5293529"/>
              <a:gd name="connsiteY21" fmla="*/ 3681655 h 3773692"/>
              <a:gd name="connsiteX22" fmla="*/ 1773713 w 5293529"/>
              <a:gd name="connsiteY22" fmla="*/ 3497581 h 3773692"/>
              <a:gd name="connsiteX23" fmla="*/ 1726229 w 5293529"/>
              <a:gd name="connsiteY23" fmla="*/ 3312529 h 3773692"/>
              <a:gd name="connsiteX24" fmla="*/ 1638997 w 5293529"/>
              <a:gd name="connsiteY24" fmla="*/ 3278646 h 3773692"/>
              <a:gd name="connsiteX25" fmla="*/ 714389 w 5293529"/>
              <a:gd name="connsiteY25" fmla="*/ 3278646 h 3773692"/>
              <a:gd name="connsiteX26" fmla="*/ 627157 w 5293529"/>
              <a:gd name="connsiteY26" fmla="*/ 3312529 h 3773692"/>
              <a:gd name="connsiteX27" fmla="*/ 579672 w 5293529"/>
              <a:gd name="connsiteY27" fmla="*/ 3497581 h 3773692"/>
              <a:gd name="connsiteX28" fmla="*/ 627157 w 5293529"/>
              <a:gd name="connsiteY28" fmla="*/ 3681655 h 3773692"/>
              <a:gd name="connsiteX29" fmla="*/ 714389 w 5293529"/>
              <a:gd name="connsiteY29" fmla="*/ 3714560 h 3773692"/>
              <a:gd name="connsiteX30" fmla="*/ 802598 w 5293529"/>
              <a:gd name="connsiteY30" fmla="*/ 3681655 h 3773692"/>
              <a:gd name="connsiteX31" fmla="*/ 850082 w 5293529"/>
              <a:gd name="connsiteY31" fmla="*/ 3497581 h 3773692"/>
              <a:gd name="connsiteX32" fmla="*/ 802598 w 5293529"/>
              <a:gd name="connsiteY32" fmla="*/ 3312529 h 3773692"/>
              <a:gd name="connsiteX33" fmla="*/ 714389 w 5293529"/>
              <a:gd name="connsiteY33" fmla="*/ 3278646 h 3773692"/>
              <a:gd name="connsiteX34" fmla="*/ 4044917 w 5293529"/>
              <a:gd name="connsiteY34" fmla="*/ 3233767 h 3773692"/>
              <a:gd name="connsiteX35" fmla="*/ 4097696 w 5293529"/>
              <a:gd name="connsiteY35" fmla="*/ 3233767 h 3773692"/>
              <a:gd name="connsiteX36" fmla="*/ 4116918 w 5293529"/>
              <a:gd name="connsiteY36" fmla="*/ 3252093 h 3773692"/>
              <a:gd name="connsiteX37" fmla="*/ 4116918 w 5293529"/>
              <a:gd name="connsiteY37" fmla="*/ 3739728 h 3773692"/>
              <a:gd name="connsiteX38" fmla="*/ 4097777 w 5293529"/>
              <a:gd name="connsiteY38" fmla="*/ 3758054 h 3773692"/>
              <a:gd name="connsiteX39" fmla="*/ 4043043 w 5293529"/>
              <a:gd name="connsiteY39" fmla="*/ 3758054 h 3773692"/>
              <a:gd name="connsiteX40" fmla="*/ 4027650 w 5293529"/>
              <a:gd name="connsiteY40" fmla="*/ 3739728 h 3773692"/>
              <a:gd name="connsiteX41" fmla="*/ 4027650 w 5293529"/>
              <a:gd name="connsiteY41" fmla="*/ 3252093 h 3773692"/>
              <a:gd name="connsiteX42" fmla="*/ 4044917 w 5293529"/>
              <a:gd name="connsiteY42" fmla="*/ 3233767 h 3773692"/>
              <a:gd name="connsiteX43" fmla="*/ 4934502 w 5293529"/>
              <a:gd name="connsiteY43" fmla="*/ 3231242 h 3773692"/>
              <a:gd name="connsiteX44" fmla="*/ 4982068 w 5293529"/>
              <a:gd name="connsiteY44" fmla="*/ 3231242 h 3773692"/>
              <a:gd name="connsiteX45" fmla="*/ 5000475 w 5293529"/>
              <a:gd name="connsiteY45" fmla="*/ 3242808 h 3773692"/>
              <a:gd name="connsiteX46" fmla="*/ 4995588 w 5293529"/>
              <a:gd name="connsiteY46" fmla="*/ 3263088 h 3773692"/>
              <a:gd name="connsiteX47" fmla="*/ 4814120 w 5293529"/>
              <a:gd name="connsiteY47" fmla="*/ 3476729 h 3773692"/>
              <a:gd name="connsiteX48" fmla="*/ 4816075 w 5293529"/>
              <a:gd name="connsiteY48" fmla="*/ 3478684 h 3773692"/>
              <a:gd name="connsiteX49" fmla="*/ 5008213 w 5293529"/>
              <a:gd name="connsiteY49" fmla="*/ 3732967 h 3773692"/>
              <a:gd name="connsiteX50" fmla="*/ 5014973 w 5293529"/>
              <a:gd name="connsiteY50" fmla="*/ 3745511 h 3773692"/>
              <a:gd name="connsiteX51" fmla="*/ 5000475 w 5293529"/>
              <a:gd name="connsiteY51" fmla="*/ 3758135 h 3773692"/>
              <a:gd name="connsiteX52" fmla="*/ 4931570 w 5293529"/>
              <a:gd name="connsiteY52" fmla="*/ 3758135 h 3773692"/>
              <a:gd name="connsiteX53" fmla="*/ 4901515 w 5293529"/>
              <a:gd name="connsiteY53" fmla="*/ 3742660 h 3773692"/>
              <a:gd name="connsiteX54" fmla="*/ 4721024 w 5293529"/>
              <a:gd name="connsiteY54" fmla="*/ 3484548 h 3773692"/>
              <a:gd name="connsiteX55" fmla="*/ 4720047 w 5293529"/>
              <a:gd name="connsiteY55" fmla="*/ 3478766 h 3773692"/>
              <a:gd name="connsiteX56" fmla="*/ 4723956 w 5293529"/>
              <a:gd name="connsiteY56" fmla="*/ 3472982 h 3773692"/>
              <a:gd name="connsiteX57" fmla="*/ 4903470 w 5293529"/>
              <a:gd name="connsiteY57" fmla="*/ 3247695 h 3773692"/>
              <a:gd name="connsiteX58" fmla="*/ 4934502 w 5293529"/>
              <a:gd name="connsiteY58" fmla="*/ 3231242 h 3773692"/>
              <a:gd name="connsiteX59" fmla="*/ 972337 w 5293529"/>
              <a:gd name="connsiteY59" fmla="*/ 3231242 h 3773692"/>
              <a:gd name="connsiteX60" fmla="*/ 1034320 w 5293529"/>
              <a:gd name="connsiteY60" fmla="*/ 3231242 h 3773692"/>
              <a:gd name="connsiteX61" fmla="*/ 1057533 w 5293529"/>
              <a:gd name="connsiteY61" fmla="*/ 3247695 h 3773692"/>
              <a:gd name="connsiteX62" fmla="*/ 1193145 w 5293529"/>
              <a:gd name="connsiteY62" fmla="*/ 3633111 h 3773692"/>
              <a:gd name="connsiteX63" fmla="*/ 1324929 w 5293529"/>
              <a:gd name="connsiteY63" fmla="*/ 3245740 h 3773692"/>
              <a:gd name="connsiteX64" fmla="*/ 1337554 w 5293529"/>
              <a:gd name="connsiteY64" fmla="*/ 3231242 h 3773692"/>
              <a:gd name="connsiteX65" fmla="*/ 1387971 w 5293529"/>
              <a:gd name="connsiteY65" fmla="*/ 3231242 h 3773692"/>
              <a:gd name="connsiteX66" fmla="*/ 1400595 w 5293529"/>
              <a:gd name="connsiteY66" fmla="*/ 3241912 h 3773692"/>
              <a:gd name="connsiteX67" fmla="*/ 1398641 w 5293529"/>
              <a:gd name="connsiteY67" fmla="*/ 3257387 h 3773692"/>
              <a:gd name="connsiteX68" fmla="*/ 1220349 w 5293529"/>
              <a:gd name="connsiteY68" fmla="*/ 3742497 h 3773692"/>
              <a:gd name="connsiteX69" fmla="*/ 1201942 w 5293529"/>
              <a:gd name="connsiteY69" fmla="*/ 3757972 h 3773692"/>
              <a:gd name="connsiteX70" fmla="*/ 1162194 w 5293529"/>
              <a:gd name="connsiteY70" fmla="*/ 3757972 h 3773692"/>
              <a:gd name="connsiteX71" fmla="*/ 1145742 w 5293529"/>
              <a:gd name="connsiteY71" fmla="*/ 3742497 h 3773692"/>
              <a:gd name="connsiteX72" fmla="*/ 962645 w 5293529"/>
              <a:gd name="connsiteY72" fmla="*/ 3259260 h 3773692"/>
              <a:gd name="connsiteX73" fmla="*/ 958735 w 5293529"/>
              <a:gd name="connsiteY73" fmla="*/ 3244762 h 3773692"/>
              <a:gd name="connsiteX74" fmla="*/ 972337 w 5293529"/>
              <a:gd name="connsiteY74" fmla="*/ 3231242 h 3773692"/>
              <a:gd name="connsiteX75" fmla="*/ 4388794 w 5293529"/>
              <a:gd name="connsiteY75" fmla="*/ 3222446 h 3773692"/>
              <a:gd name="connsiteX76" fmla="*/ 4525465 w 5293529"/>
              <a:gd name="connsiteY76" fmla="*/ 3283451 h 3773692"/>
              <a:gd name="connsiteX77" fmla="*/ 4487673 w 5293529"/>
              <a:gd name="connsiteY77" fmla="*/ 3319289 h 3773692"/>
              <a:gd name="connsiteX78" fmla="*/ 4383011 w 5293529"/>
              <a:gd name="connsiteY78" fmla="*/ 3280519 h 3773692"/>
              <a:gd name="connsiteX79" fmla="*/ 4295779 w 5293529"/>
              <a:gd name="connsiteY79" fmla="*/ 3358058 h 3773692"/>
              <a:gd name="connsiteX80" fmla="*/ 4544850 w 5293529"/>
              <a:gd name="connsiteY80" fmla="*/ 3615763 h 3773692"/>
              <a:gd name="connsiteX81" fmla="*/ 4358739 w 5293529"/>
              <a:gd name="connsiteY81" fmla="*/ 3772715 h 3773692"/>
              <a:gd name="connsiteX82" fmla="*/ 4195923 w 5293529"/>
              <a:gd name="connsiteY82" fmla="*/ 3695175 h 3773692"/>
              <a:gd name="connsiteX83" fmla="*/ 4233715 w 5293529"/>
              <a:gd name="connsiteY83" fmla="*/ 3661293 h 3773692"/>
              <a:gd name="connsiteX84" fmla="*/ 4360694 w 5293529"/>
              <a:gd name="connsiteY84" fmla="*/ 3714560 h 3773692"/>
              <a:gd name="connsiteX85" fmla="*/ 4464379 w 5293529"/>
              <a:gd name="connsiteY85" fmla="*/ 3625455 h 3773692"/>
              <a:gd name="connsiteX86" fmla="*/ 4351979 w 5293529"/>
              <a:gd name="connsiteY86" fmla="*/ 3523726 h 3773692"/>
              <a:gd name="connsiteX87" fmla="*/ 4215308 w 5293529"/>
              <a:gd name="connsiteY87" fmla="*/ 3366774 h 3773692"/>
              <a:gd name="connsiteX88" fmla="*/ 4388794 w 5293529"/>
              <a:gd name="connsiteY88" fmla="*/ 3222446 h 3773692"/>
              <a:gd name="connsiteX89" fmla="*/ 3332238 w 5293529"/>
              <a:gd name="connsiteY89" fmla="*/ 3219514 h 3773692"/>
              <a:gd name="connsiteX90" fmla="*/ 3464837 w 5293529"/>
              <a:gd name="connsiteY90" fmla="*/ 3272619 h 3773692"/>
              <a:gd name="connsiteX91" fmla="*/ 3420447 w 5293529"/>
              <a:gd name="connsiteY91" fmla="*/ 3317008 h 3773692"/>
              <a:gd name="connsiteX92" fmla="*/ 3311061 w 5293529"/>
              <a:gd name="connsiteY92" fmla="*/ 3269687 h 3773692"/>
              <a:gd name="connsiteX93" fmla="*/ 3259748 w 5293529"/>
              <a:gd name="connsiteY93" fmla="*/ 3315053 h 3773692"/>
              <a:gd name="connsiteX94" fmla="*/ 3259748 w 5293529"/>
              <a:gd name="connsiteY94" fmla="*/ 3738751 h 3773692"/>
              <a:gd name="connsiteX95" fmla="*/ 3241341 w 5293529"/>
              <a:gd name="connsiteY95" fmla="*/ 3755122 h 3773692"/>
              <a:gd name="connsiteX96" fmla="*/ 3190028 w 5293529"/>
              <a:gd name="connsiteY96" fmla="*/ 3755122 h 3773692"/>
              <a:gd name="connsiteX97" fmla="*/ 3169666 w 5293529"/>
              <a:gd name="connsiteY97" fmla="*/ 3738751 h 3773692"/>
              <a:gd name="connsiteX98" fmla="*/ 3169666 w 5293529"/>
              <a:gd name="connsiteY98" fmla="*/ 3276447 h 3773692"/>
              <a:gd name="connsiteX99" fmla="*/ 3217069 w 5293529"/>
              <a:gd name="connsiteY99" fmla="*/ 3234989 h 3773692"/>
              <a:gd name="connsiteX100" fmla="*/ 3332238 w 5293529"/>
              <a:gd name="connsiteY100" fmla="*/ 3219514 h 3773692"/>
              <a:gd name="connsiteX101" fmla="*/ 2874495 w 5293529"/>
              <a:gd name="connsiteY101" fmla="*/ 3219514 h 3773692"/>
              <a:gd name="connsiteX102" fmla="*/ 3005709 w 5293529"/>
              <a:gd name="connsiteY102" fmla="*/ 3257306 h 3773692"/>
              <a:gd name="connsiteX103" fmla="*/ 3103204 w 5293529"/>
              <a:gd name="connsiteY103" fmla="*/ 3497581 h 3773692"/>
              <a:gd name="connsiteX104" fmla="*/ 3005709 w 5293529"/>
              <a:gd name="connsiteY104" fmla="*/ 3736878 h 3773692"/>
              <a:gd name="connsiteX105" fmla="*/ 2874495 w 5293529"/>
              <a:gd name="connsiteY105" fmla="*/ 3773692 h 3773692"/>
              <a:gd name="connsiteX106" fmla="*/ 2743281 w 5293529"/>
              <a:gd name="connsiteY106" fmla="*/ 3736878 h 3773692"/>
              <a:gd name="connsiteX107" fmla="*/ 2646764 w 5293529"/>
              <a:gd name="connsiteY107" fmla="*/ 3497581 h 3773692"/>
              <a:gd name="connsiteX108" fmla="*/ 2743281 w 5293529"/>
              <a:gd name="connsiteY108" fmla="*/ 3257306 h 3773692"/>
              <a:gd name="connsiteX109" fmla="*/ 2874495 w 5293529"/>
              <a:gd name="connsiteY109" fmla="*/ 3219514 h 3773692"/>
              <a:gd name="connsiteX110" fmla="*/ 2364299 w 5293529"/>
              <a:gd name="connsiteY110" fmla="*/ 3219514 h 3773692"/>
              <a:gd name="connsiteX111" fmla="*/ 2567596 w 5293529"/>
              <a:gd name="connsiteY111" fmla="*/ 3387054 h 3773692"/>
              <a:gd name="connsiteX112" fmla="*/ 2567596 w 5293529"/>
              <a:gd name="connsiteY112" fmla="*/ 3737692 h 3773692"/>
              <a:gd name="connsiteX113" fmla="*/ 2557985 w 5293529"/>
              <a:gd name="connsiteY113" fmla="*/ 3757973 h 3773692"/>
              <a:gd name="connsiteX114" fmla="*/ 2502111 w 5293529"/>
              <a:gd name="connsiteY114" fmla="*/ 3757973 h 3773692"/>
              <a:gd name="connsiteX115" fmla="*/ 2478979 w 5293529"/>
              <a:gd name="connsiteY115" fmla="*/ 3737611 h 3773692"/>
              <a:gd name="connsiteX116" fmla="*/ 2478979 w 5293529"/>
              <a:gd name="connsiteY116" fmla="*/ 3398620 h 3773692"/>
              <a:gd name="connsiteX117" fmla="*/ 2361448 w 5293529"/>
              <a:gd name="connsiteY117" fmla="*/ 3274655 h 3773692"/>
              <a:gd name="connsiteX118" fmla="*/ 2252551 w 5293529"/>
              <a:gd name="connsiteY118" fmla="*/ 3320185 h 3773692"/>
              <a:gd name="connsiteX119" fmla="*/ 2252551 w 5293529"/>
              <a:gd name="connsiteY119" fmla="*/ 3737611 h 3773692"/>
              <a:gd name="connsiteX120" fmla="*/ 2231375 w 5293529"/>
              <a:gd name="connsiteY120" fmla="*/ 3757973 h 3773692"/>
              <a:gd name="connsiteX121" fmla="*/ 2181283 w 5293529"/>
              <a:gd name="connsiteY121" fmla="*/ 3757973 h 3773692"/>
              <a:gd name="connsiteX122" fmla="*/ 2161980 w 5293529"/>
              <a:gd name="connsiteY122" fmla="*/ 3739565 h 3773692"/>
              <a:gd name="connsiteX123" fmla="*/ 2161980 w 5293529"/>
              <a:gd name="connsiteY123" fmla="*/ 3286302 h 3773692"/>
              <a:gd name="connsiteX124" fmla="*/ 2207266 w 5293529"/>
              <a:gd name="connsiteY124" fmla="*/ 3244682 h 3773692"/>
              <a:gd name="connsiteX125" fmla="*/ 2364299 w 5293529"/>
              <a:gd name="connsiteY125" fmla="*/ 3219514 h 3773692"/>
              <a:gd name="connsiteX126" fmla="*/ 1637124 w 5293529"/>
              <a:gd name="connsiteY126" fmla="*/ 3219514 h 3773692"/>
              <a:gd name="connsiteX127" fmla="*/ 1768908 w 5293529"/>
              <a:gd name="connsiteY127" fmla="*/ 3257306 h 3773692"/>
              <a:gd name="connsiteX128" fmla="*/ 1866810 w 5293529"/>
              <a:gd name="connsiteY128" fmla="*/ 3497581 h 3773692"/>
              <a:gd name="connsiteX129" fmla="*/ 1768908 w 5293529"/>
              <a:gd name="connsiteY129" fmla="*/ 3736878 h 3773692"/>
              <a:gd name="connsiteX130" fmla="*/ 1637124 w 5293529"/>
              <a:gd name="connsiteY130" fmla="*/ 3773692 h 3773692"/>
              <a:gd name="connsiteX131" fmla="*/ 1505339 w 5293529"/>
              <a:gd name="connsiteY131" fmla="*/ 3736878 h 3773692"/>
              <a:gd name="connsiteX132" fmla="*/ 1408415 w 5293529"/>
              <a:gd name="connsiteY132" fmla="*/ 3497581 h 3773692"/>
              <a:gd name="connsiteX133" fmla="*/ 1505339 w 5293529"/>
              <a:gd name="connsiteY133" fmla="*/ 3257306 h 3773692"/>
              <a:gd name="connsiteX134" fmla="*/ 1637124 w 5293529"/>
              <a:gd name="connsiteY134" fmla="*/ 3219514 h 3773692"/>
              <a:gd name="connsiteX135" fmla="*/ 714470 w 5293529"/>
              <a:gd name="connsiteY135" fmla="*/ 3219514 h 3773692"/>
              <a:gd name="connsiteX136" fmla="*/ 846254 w 5293529"/>
              <a:gd name="connsiteY136" fmla="*/ 3257306 h 3773692"/>
              <a:gd name="connsiteX137" fmla="*/ 943179 w 5293529"/>
              <a:gd name="connsiteY137" fmla="*/ 3497581 h 3773692"/>
              <a:gd name="connsiteX138" fmla="*/ 846254 w 5293529"/>
              <a:gd name="connsiteY138" fmla="*/ 3736878 h 3773692"/>
              <a:gd name="connsiteX139" fmla="*/ 714470 w 5293529"/>
              <a:gd name="connsiteY139" fmla="*/ 3773692 h 3773692"/>
              <a:gd name="connsiteX140" fmla="*/ 582686 w 5293529"/>
              <a:gd name="connsiteY140" fmla="*/ 3736878 h 3773692"/>
              <a:gd name="connsiteX141" fmla="*/ 484784 w 5293529"/>
              <a:gd name="connsiteY141" fmla="*/ 3497581 h 3773692"/>
              <a:gd name="connsiteX142" fmla="*/ 582686 w 5293529"/>
              <a:gd name="connsiteY142" fmla="*/ 3257306 h 3773692"/>
              <a:gd name="connsiteX143" fmla="*/ 714470 w 5293529"/>
              <a:gd name="connsiteY143" fmla="*/ 3219514 h 3773692"/>
              <a:gd name="connsiteX144" fmla="*/ 203297 w 5293529"/>
              <a:gd name="connsiteY144" fmla="*/ 3219514 h 3773692"/>
              <a:gd name="connsiteX145" fmla="*/ 407571 w 5293529"/>
              <a:gd name="connsiteY145" fmla="*/ 3387054 h 3773692"/>
              <a:gd name="connsiteX146" fmla="*/ 407571 w 5293529"/>
              <a:gd name="connsiteY146" fmla="*/ 3737692 h 3773692"/>
              <a:gd name="connsiteX147" fmla="*/ 396819 w 5293529"/>
              <a:gd name="connsiteY147" fmla="*/ 3757973 h 3773692"/>
              <a:gd name="connsiteX148" fmla="*/ 340701 w 5293529"/>
              <a:gd name="connsiteY148" fmla="*/ 3757973 h 3773692"/>
              <a:gd name="connsiteX149" fmla="*/ 317488 w 5293529"/>
              <a:gd name="connsiteY149" fmla="*/ 3737611 h 3773692"/>
              <a:gd name="connsiteX150" fmla="*/ 317488 w 5293529"/>
              <a:gd name="connsiteY150" fmla="*/ 3398620 h 3773692"/>
              <a:gd name="connsiteX151" fmla="*/ 199387 w 5293529"/>
              <a:gd name="connsiteY151" fmla="*/ 3274655 h 3773692"/>
              <a:gd name="connsiteX152" fmla="*/ 90001 w 5293529"/>
              <a:gd name="connsiteY152" fmla="*/ 3320185 h 3773692"/>
              <a:gd name="connsiteX153" fmla="*/ 90001 w 5293529"/>
              <a:gd name="connsiteY153" fmla="*/ 3737611 h 3773692"/>
              <a:gd name="connsiteX154" fmla="*/ 68743 w 5293529"/>
              <a:gd name="connsiteY154" fmla="*/ 3757973 h 3773692"/>
              <a:gd name="connsiteX155" fmla="*/ 18407 w 5293529"/>
              <a:gd name="connsiteY155" fmla="*/ 3757973 h 3773692"/>
              <a:gd name="connsiteX156" fmla="*/ 0 w 5293529"/>
              <a:gd name="connsiteY156" fmla="*/ 3739565 h 3773692"/>
              <a:gd name="connsiteX157" fmla="*/ 0 w 5293529"/>
              <a:gd name="connsiteY157" fmla="*/ 3286302 h 3773692"/>
              <a:gd name="connsiteX158" fmla="*/ 45530 w 5293529"/>
              <a:gd name="connsiteY158" fmla="*/ 3244682 h 3773692"/>
              <a:gd name="connsiteX159" fmla="*/ 203297 w 5293529"/>
              <a:gd name="connsiteY159" fmla="*/ 3219514 h 3773692"/>
              <a:gd name="connsiteX160" fmla="*/ 3838118 w 5293529"/>
              <a:gd name="connsiteY160" fmla="*/ 3043502 h 3773692"/>
              <a:gd name="connsiteX161" fmla="*/ 3888290 w 5293529"/>
              <a:gd name="connsiteY161" fmla="*/ 3043502 h 3773692"/>
              <a:gd name="connsiteX162" fmla="*/ 3907594 w 5293529"/>
              <a:gd name="connsiteY162" fmla="*/ 3063864 h 3773692"/>
              <a:gd name="connsiteX163" fmla="*/ 3907594 w 5293529"/>
              <a:gd name="connsiteY163" fmla="*/ 3702017 h 3773692"/>
              <a:gd name="connsiteX164" fmla="*/ 3728162 w 5293529"/>
              <a:gd name="connsiteY164" fmla="*/ 3773529 h 3773692"/>
              <a:gd name="connsiteX165" fmla="*/ 3472575 w 5293529"/>
              <a:gd name="connsiteY165" fmla="*/ 3497580 h 3773692"/>
              <a:gd name="connsiteX166" fmla="*/ 3709836 w 5293529"/>
              <a:gd name="connsiteY166" fmla="*/ 3222608 h 3773692"/>
              <a:gd name="connsiteX167" fmla="*/ 3819792 w 5293529"/>
              <a:gd name="connsiteY167" fmla="*/ 3250708 h 3773692"/>
              <a:gd name="connsiteX168" fmla="*/ 3819792 w 5293529"/>
              <a:gd name="connsiteY168" fmla="*/ 3066715 h 3773692"/>
              <a:gd name="connsiteX169" fmla="*/ 3838118 w 5293529"/>
              <a:gd name="connsiteY169" fmla="*/ 3043502 h 3773692"/>
              <a:gd name="connsiteX170" fmla="*/ 4634688 w 5293529"/>
              <a:gd name="connsiteY170" fmla="*/ 3041629 h 3773692"/>
              <a:gd name="connsiteX171" fmla="*/ 4688037 w 5293529"/>
              <a:gd name="connsiteY171" fmla="*/ 3041629 h 3773692"/>
              <a:gd name="connsiteX172" fmla="*/ 4706445 w 5293529"/>
              <a:gd name="connsiteY172" fmla="*/ 3056127 h 3773692"/>
              <a:gd name="connsiteX173" fmla="*/ 4706445 w 5293529"/>
              <a:gd name="connsiteY173" fmla="*/ 3742578 h 3773692"/>
              <a:gd name="connsiteX174" fmla="*/ 4688037 w 5293529"/>
              <a:gd name="connsiteY174" fmla="*/ 3757076 h 3773692"/>
              <a:gd name="connsiteX175" fmla="*/ 4634688 w 5293529"/>
              <a:gd name="connsiteY175" fmla="*/ 3757076 h 3773692"/>
              <a:gd name="connsiteX176" fmla="*/ 4618154 w 5293529"/>
              <a:gd name="connsiteY176" fmla="*/ 3741601 h 3773692"/>
              <a:gd name="connsiteX177" fmla="*/ 4618154 w 5293529"/>
              <a:gd name="connsiteY177" fmla="*/ 3058082 h 3773692"/>
              <a:gd name="connsiteX178" fmla="*/ 4634688 w 5293529"/>
              <a:gd name="connsiteY178" fmla="*/ 3041629 h 3773692"/>
              <a:gd name="connsiteX179" fmla="*/ 4074727 w 5293529"/>
              <a:gd name="connsiteY179" fmla="*/ 3035765 h 3773692"/>
              <a:gd name="connsiteX180" fmla="*/ 4127506 w 5293529"/>
              <a:gd name="connsiteY180" fmla="*/ 3086019 h 3773692"/>
              <a:gd name="connsiteX181" fmla="*/ 4072772 w 5293529"/>
              <a:gd name="connsiteY181" fmla="*/ 3142952 h 3773692"/>
              <a:gd name="connsiteX182" fmla="*/ 4019016 w 5293529"/>
              <a:gd name="connsiteY182" fmla="*/ 3089847 h 3773692"/>
              <a:gd name="connsiteX183" fmla="*/ 4074727 w 5293529"/>
              <a:gd name="connsiteY183" fmla="*/ 3035765 h 3773692"/>
              <a:gd name="connsiteX184" fmla="*/ 5090721 w 5293529"/>
              <a:gd name="connsiteY184" fmla="*/ 2888260 h 3773692"/>
              <a:gd name="connsiteX185" fmla="*/ 5090721 w 5293529"/>
              <a:gd name="connsiteY185" fmla="*/ 2940551 h 3773692"/>
              <a:gd name="connsiteX186" fmla="*/ 5125500 w 5293529"/>
              <a:gd name="connsiteY186" fmla="*/ 2940551 h 3773692"/>
              <a:gd name="connsiteX187" fmla="*/ 5166061 w 5293529"/>
              <a:gd name="connsiteY187" fmla="*/ 2914405 h 3773692"/>
              <a:gd name="connsiteX188" fmla="*/ 5122567 w 5293529"/>
              <a:gd name="connsiteY188" fmla="*/ 2888260 h 3773692"/>
              <a:gd name="connsiteX189" fmla="*/ 5090721 w 5293529"/>
              <a:gd name="connsiteY189" fmla="*/ 2888260 h 3773692"/>
              <a:gd name="connsiteX190" fmla="*/ 5063680 w 5293529"/>
              <a:gd name="connsiteY190" fmla="*/ 2863988 h 3773692"/>
              <a:gd name="connsiteX191" fmla="*/ 5125500 w 5293529"/>
              <a:gd name="connsiteY191" fmla="*/ 2863988 h 3773692"/>
              <a:gd name="connsiteX192" fmla="*/ 5182514 w 5293529"/>
              <a:gd name="connsiteY192" fmla="*/ 2877591 h 3773692"/>
              <a:gd name="connsiteX193" fmla="*/ 5198966 w 5293529"/>
              <a:gd name="connsiteY193" fmla="*/ 2911473 h 3773692"/>
              <a:gd name="connsiteX194" fmla="*/ 5172474 w 5293529"/>
              <a:gd name="connsiteY194" fmla="*/ 2955227 h 3773692"/>
              <a:gd name="connsiteX195" fmla="*/ 5151671 w 5293529"/>
              <a:gd name="connsiteY195" fmla="*/ 2960419 h 3773692"/>
              <a:gd name="connsiteX196" fmla="*/ 5149690 w 5293529"/>
              <a:gd name="connsiteY196" fmla="*/ 2958958 h 3773692"/>
              <a:gd name="connsiteX197" fmla="*/ 5149690 w 5293529"/>
              <a:gd name="connsiteY197" fmla="*/ 2960913 h 3773692"/>
              <a:gd name="connsiteX198" fmla="*/ 5151671 w 5293529"/>
              <a:gd name="connsiteY198" fmla="*/ 2960419 h 3773692"/>
              <a:gd name="connsiteX199" fmla="*/ 5165114 w 5293529"/>
              <a:gd name="connsiteY199" fmla="*/ 2970330 h 3773692"/>
              <a:gd name="connsiteX200" fmla="*/ 5189274 w 5293529"/>
              <a:gd name="connsiteY200" fmla="*/ 3003510 h 3773692"/>
              <a:gd name="connsiteX201" fmla="*/ 5210532 w 5293529"/>
              <a:gd name="connsiteY201" fmla="*/ 3038371 h 3773692"/>
              <a:gd name="connsiteX202" fmla="*/ 5176731 w 5293529"/>
              <a:gd name="connsiteY202" fmla="*/ 3038371 h 3773692"/>
              <a:gd name="connsiteX203" fmla="*/ 5161256 w 5293529"/>
              <a:gd name="connsiteY203" fmla="*/ 3011248 h 3773692"/>
              <a:gd name="connsiteX204" fmla="*/ 5109128 w 5293529"/>
              <a:gd name="connsiteY204" fmla="*/ 2964741 h 3773692"/>
              <a:gd name="connsiteX205" fmla="*/ 5092676 w 5293529"/>
              <a:gd name="connsiteY205" fmla="*/ 2964741 h 3773692"/>
              <a:gd name="connsiteX206" fmla="*/ 5092676 w 5293529"/>
              <a:gd name="connsiteY206" fmla="*/ 3039348 h 3773692"/>
              <a:gd name="connsiteX207" fmla="*/ 5063680 w 5293529"/>
              <a:gd name="connsiteY207" fmla="*/ 3039348 h 3773692"/>
              <a:gd name="connsiteX208" fmla="*/ 5132260 w 5293529"/>
              <a:gd name="connsiteY208" fmla="*/ 2815608 h 3773692"/>
              <a:gd name="connsiteX209" fmla="*/ 4998032 w 5293529"/>
              <a:gd name="connsiteY209" fmla="*/ 2950243 h 3773692"/>
              <a:gd name="connsiteX210" fmla="*/ 5132260 w 5293529"/>
              <a:gd name="connsiteY210" fmla="*/ 3086833 h 3773692"/>
              <a:gd name="connsiteX211" fmla="*/ 5267465 w 5293529"/>
              <a:gd name="connsiteY211" fmla="*/ 2950243 h 3773692"/>
              <a:gd name="connsiteX212" fmla="*/ 5132260 w 5293529"/>
              <a:gd name="connsiteY212" fmla="*/ 2815608 h 3773692"/>
              <a:gd name="connsiteX213" fmla="*/ 5132260 w 5293529"/>
              <a:gd name="connsiteY213" fmla="*/ 2787508 h 3773692"/>
              <a:gd name="connsiteX214" fmla="*/ 5293529 w 5293529"/>
              <a:gd name="connsiteY214" fmla="*/ 2950243 h 3773692"/>
              <a:gd name="connsiteX215" fmla="*/ 5132260 w 5293529"/>
              <a:gd name="connsiteY215" fmla="*/ 3112978 h 3773692"/>
              <a:gd name="connsiteX216" fmla="*/ 4970991 w 5293529"/>
              <a:gd name="connsiteY216" fmla="*/ 2950243 h 3773692"/>
              <a:gd name="connsiteX217" fmla="*/ 5132260 w 5293529"/>
              <a:gd name="connsiteY217" fmla="*/ 2787508 h 3773692"/>
              <a:gd name="connsiteX218" fmla="*/ 3521882 w 5293529"/>
              <a:gd name="connsiteY218" fmla="*/ 1731870 h 3773692"/>
              <a:gd name="connsiteX219" fmla="*/ 3513299 w 5293529"/>
              <a:gd name="connsiteY219" fmla="*/ 1740971 h 3773692"/>
              <a:gd name="connsiteX220" fmla="*/ 3483326 w 5293529"/>
              <a:gd name="connsiteY220" fmla="*/ 2098939 h 3773692"/>
              <a:gd name="connsiteX221" fmla="*/ 3531707 w 5293529"/>
              <a:gd name="connsiteY221" fmla="*/ 2354363 h 3773692"/>
              <a:gd name="connsiteX222" fmla="*/ 3561680 w 5293529"/>
              <a:gd name="connsiteY222" fmla="*/ 2360146 h 3773692"/>
              <a:gd name="connsiteX223" fmla="*/ 3535535 w 5293529"/>
              <a:gd name="connsiteY223" fmla="*/ 1738039 h 3773692"/>
              <a:gd name="connsiteX224" fmla="*/ 3521882 w 5293529"/>
              <a:gd name="connsiteY224" fmla="*/ 1731870 h 3773692"/>
              <a:gd name="connsiteX225" fmla="*/ 2399078 w 5293529"/>
              <a:gd name="connsiteY225" fmla="*/ 1361664 h 3773692"/>
              <a:gd name="connsiteX226" fmla="*/ 2416508 w 5293529"/>
              <a:gd name="connsiteY226" fmla="*/ 1600635 h 3773692"/>
              <a:gd name="connsiteX227" fmla="*/ 2465866 w 5293529"/>
              <a:gd name="connsiteY227" fmla="*/ 1656753 h 3773692"/>
              <a:gd name="connsiteX228" fmla="*/ 2834667 w 5293529"/>
              <a:gd name="connsiteY228" fmla="*/ 1622870 h 3773692"/>
              <a:gd name="connsiteX229" fmla="*/ 2847292 w 5293529"/>
              <a:gd name="connsiteY229" fmla="*/ 1377139 h 3773692"/>
              <a:gd name="connsiteX230" fmla="*/ 2399078 w 5293529"/>
              <a:gd name="connsiteY230" fmla="*/ 1361664 h 3773692"/>
              <a:gd name="connsiteX231" fmla="*/ 3181232 w 5293529"/>
              <a:gd name="connsiteY231" fmla="*/ 1337473 h 3773692"/>
              <a:gd name="connsiteX232" fmla="*/ 3073720 w 5293529"/>
              <a:gd name="connsiteY232" fmla="*/ 1351971 h 3773692"/>
              <a:gd name="connsiteX233" fmla="*/ 3136680 w 5293529"/>
              <a:gd name="connsiteY233" fmla="*/ 1554209 h 3773692"/>
              <a:gd name="connsiteX234" fmla="*/ 3214137 w 5293529"/>
              <a:gd name="connsiteY234" fmla="*/ 1498091 h 3773692"/>
              <a:gd name="connsiteX235" fmla="*/ 3181232 w 5293529"/>
              <a:gd name="connsiteY235" fmla="*/ 1337473 h 3773692"/>
              <a:gd name="connsiteX236" fmla="*/ 2027427 w 5293529"/>
              <a:gd name="connsiteY236" fmla="*/ 1281436 h 3773692"/>
              <a:gd name="connsiteX237" fmla="*/ 1976114 w 5293529"/>
              <a:gd name="connsiteY237" fmla="*/ 1551358 h 3773692"/>
              <a:gd name="connsiteX238" fmla="*/ 2039074 w 5293529"/>
              <a:gd name="connsiteY238" fmla="*/ 1600716 h 3773692"/>
              <a:gd name="connsiteX239" fmla="*/ 2170695 w 5293529"/>
              <a:gd name="connsiteY239" fmla="*/ 1320125 h 3773692"/>
              <a:gd name="connsiteX240" fmla="*/ 2027427 w 5293529"/>
              <a:gd name="connsiteY240" fmla="*/ 1281436 h 3773692"/>
              <a:gd name="connsiteX241" fmla="*/ 1861627 w 5293529"/>
              <a:gd name="connsiteY241" fmla="*/ 1228363 h 3773692"/>
              <a:gd name="connsiteX242" fmla="*/ 1826166 w 5293529"/>
              <a:gd name="connsiteY242" fmla="*/ 1251463 h 3773692"/>
              <a:gd name="connsiteX243" fmla="*/ 1629630 w 5293529"/>
              <a:gd name="connsiteY243" fmla="*/ 1719713 h 3773692"/>
              <a:gd name="connsiteX244" fmla="*/ 1853207 w 5293529"/>
              <a:gd name="connsiteY244" fmla="*/ 1989635 h 3773692"/>
              <a:gd name="connsiteX245" fmla="*/ 2138767 w 5293529"/>
              <a:gd name="connsiteY245" fmla="*/ 2194723 h 3773692"/>
              <a:gd name="connsiteX246" fmla="*/ 2163935 w 5293529"/>
              <a:gd name="connsiteY246" fmla="*/ 2187963 h 3773692"/>
              <a:gd name="connsiteX247" fmla="*/ 2751508 w 5293529"/>
              <a:gd name="connsiteY247" fmla="*/ 1870638 h 3773692"/>
              <a:gd name="connsiteX248" fmla="*/ 3321650 w 5293529"/>
              <a:gd name="connsiteY248" fmla="*/ 1997372 h 3773692"/>
              <a:gd name="connsiteX249" fmla="*/ 3418411 w 5293529"/>
              <a:gd name="connsiteY249" fmla="*/ 1597784 h 3773692"/>
              <a:gd name="connsiteX250" fmla="*/ 3245170 w 5293529"/>
              <a:gd name="connsiteY250" fmla="*/ 1329736 h 3773692"/>
              <a:gd name="connsiteX251" fmla="*/ 3215196 w 5293529"/>
              <a:gd name="connsiteY251" fmla="*/ 1586137 h 3773692"/>
              <a:gd name="connsiteX252" fmla="*/ 3068996 w 5293529"/>
              <a:gd name="connsiteY252" fmla="*/ 1560969 h 3773692"/>
              <a:gd name="connsiteX253" fmla="*/ 2999275 w 5293529"/>
              <a:gd name="connsiteY253" fmla="*/ 1361664 h 3773692"/>
              <a:gd name="connsiteX254" fmla="*/ 2916034 w 5293529"/>
              <a:gd name="connsiteY254" fmla="*/ 1371356 h 3773692"/>
              <a:gd name="connsiteX255" fmla="*/ 2891844 w 5293529"/>
              <a:gd name="connsiteY255" fmla="*/ 1675160 h 3773692"/>
              <a:gd name="connsiteX256" fmla="*/ 2458210 w 5293529"/>
              <a:gd name="connsiteY256" fmla="*/ 1729324 h 3773692"/>
              <a:gd name="connsiteX257" fmla="*/ 2359494 w 5293529"/>
              <a:gd name="connsiteY257" fmla="*/ 1667423 h 3773692"/>
              <a:gd name="connsiteX258" fmla="*/ 2331394 w 5293529"/>
              <a:gd name="connsiteY258" fmla="*/ 1352053 h 3773692"/>
              <a:gd name="connsiteX259" fmla="*/ 2240416 w 5293529"/>
              <a:gd name="connsiteY259" fmla="*/ 1335600 h 3773692"/>
              <a:gd name="connsiteX260" fmla="*/ 2047789 w 5293529"/>
              <a:gd name="connsiteY260" fmla="*/ 1672310 h 3773692"/>
              <a:gd name="connsiteX261" fmla="*/ 1890022 w 5293529"/>
              <a:gd name="connsiteY261" fmla="*/ 1590046 h 3773692"/>
              <a:gd name="connsiteX262" fmla="*/ 1952982 w 5293529"/>
              <a:gd name="connsiteY262" fmla="*/ 1258223 h 3773692"/>
              <a:gd name="connsiteX263" fmla="*/ 1861627 w 5293529"/>
              <a:gd name="connsiteY263" fmla="*/ 1228363 h 3773692"/>
              <a:gd name="connsiteX264" fmla="*/ 1399134 w 5293529"/>
              <a:gd name="connsiteY264" fmla="*/ 1118588 h 3773692"/>
              <a:gd name="connsiteX265" fmla="*/ 1426089 w 5293529"/>
              <a:gd name="connsiteY265" fmla="*/ 1125706 h 3773692"/>
              <a:gd name="connsiteX266" fmla="*/ 1309210 w 5293529"/>
              <a:gd name="connsiteY266" fmla="*/ 1182557 h 3773692"/>
              <a:gd name="connsiteX267" fmla="*/ 1399134 w 5293529"/>
              <a:gd name="connsiteY267" fmla="*/ 1118588 h 3773692"/>
              <a:gd name="connsiteX268" fmla="*/ 1371072 w 5293529"/>
              <a:gd name="connsiteY268" fmla="*/ 997014 h 3773692"/>
              <a:gd name="connsiteX269" fmla="*/ 1337228 w 5293529"/>
              <a:gd name="connsiteY269" fmla="*/ 1015343 h 3773692"/>
              <a:gd name="connsiteX270" fmla="*/ 1249101 w 5293529"/>
              <a:gd name="connsiteY270" fmla="*/ 1124647 h 3773692"/>
              <a:gd name="connsiteX271" fmla="*/ 1228738 w 5293529"/>
              <a:gd name="connsiteY271" fmla="*/ 1209761 h 3773692"/>
              <a:gd name="connsiteX272" fmla="*/ 1172620 w 5293529"/>
              <a:gd name="connsiteY272" fmla="*/ 1285264 h 3773692"/>
              <a:gd name="connsiteX273" fmla="*/ 1192005 w 5293529"/>
              <a:gd name="connsiteY273" fmla="*/ 1377139 h 3773692"/>
              <a:gd name="connsiteX274" fmla="*/ 1395301 w 5293529"/>
              <a:gd name="connsiteY274" fmla="*/ 1435212 h 3773692"/>
              <a:gd name="connsiteX275" fmla="*/ 1537593 w 5293529"/>
              <a:gd name="connsiteY275" fmla="*/ 1660663 h 3773692"/>
              <a:gd name="connsiteX276" fmla="*/ 1724437 w 5293529"/>
              <a:gd name="connsiteY276" fmla="*/ 1252359 h 3773692"/>
              <a:gd name="connsiteX277" fmla="*/ 1559910 w 5293529"/>
              <a:gd name="connsiteY277" fmla="*/ 1078221 h 3773692"/>
              <a:gd name="connsiteX278" fmla="*/ 1371072 w 5293529"/>
              <a:gd name="connsiteY278" fmla="*/ 997014 h 3773692"/>
              <a:gd name="connsiteX279" fmla="*/ 1141364 w 5293529"/>
              <a:gd name="connsiteY279" fmla="*/ 538266 h 3773692"/>
              <a:gd name="connsiteX280" fmla="*/ 1168711 w 5293529"/>
              <a:gd name="connsiteY280" fmla="*/ 573319 h 3773692"/>
              <a:gd name="connsiteX281" fmla="*/ 1458180 w 5293529"/>
              <a:gd name="connsiteY281" fmla="*/ 879976 h 3773692"/>
              <a:gd name="connsiteX282" fmla="*/ 1951842 w 5293529"/>
              <a:gd name="connsiteY282" fmla="*/ 790951 h 3773692"/>
              <a:gd name="connsiteX283" fmla="*/ 1971227 w 5293529"/>
              <a:gd name="connsiteY283" fmla="*/ 843160 h 3773692"/>
              <a:gd name="connsiteX284" fmla="*/ 1727287 w 5293529"/>
              <a:gd name="connsiteY284" fmla="*/ 1038556 h 3773692"/>
              <a:gd name="connsiteX285" fmla="*/ 1730219 w 5293529"/>
              <a:gd name="connsiteY285" fmla="*/ 1081153 h 3773692"/>
              <a:gd name="connsiteX286" fmla="*/ 2670140 w 5293529"/>
              <a:gd name="connsiteY286" fmla="*/ 1296912 h 3773692"/>
              <a:gd name="connsiteX287" fmla="*/ 3249975 w 5293529"/>
              <a:gd name="connsiteY287" fmla="*/ 1252441 h 3773692"/>
              <a:gd name="connsiteX288" fmla="*/ 3637183 w 5293529"/>
              <a:gd name="connsiteY288" fmla="*/ 1503955 h 3773692"/>
              <a:gd name="connsiteX289" fmla="*/ 3670170 w 5293529"/>
              <a:gd name="connsiteY289" fmla="*/ 2709725 h 3773692"/>
              <a:gd name="connsiteX290" fmla="*/ 3632378 w 5293529"/>
              <a:gd name="connsiteY290" fmla="*/ 2765843 h 3773692"/>
              <a:gd name="connsiteX291" fmla="*/ 3486177 w 5293529"/>
              <a:gd name="connsiteY291" fmla="*/ 2803554 h 3773692"/>
              <a:gd name="connsiteX292" fmla="*/ 3447489 w 5293529"/>
              <a:gd name="connsiteY292" fmla="*/ 2939981 h 3773692"/>
              <a:gd name="connsiteX293" fmla="*/ 3397153 w 5293529"/>
              <a:gd name="connsiteY293" fmla="*/ 3001882 h 3773692"/>
              <a:gd name="connsiteX294" fmla="*/ 3235477 w 5293529"/>
              <a:gd name="connsiteY294" fmla="*/ 3001882 h 3773692"/>
              <a:gd name="connsiteX295" fmla="*/ 3218047 w 5293529"/>
              <a:gd name="connsiteY295" fmla="*/ 2932243 h 3773692"/>
              <a:gd name="connsiteX296" fmla="*/ 3288745 w 5293529"/>
              <a:gd name="connsiteY296" fmla="*/ 2107980 h 3773692"/>
              <a:gd name="connsiteX297" fmla="*/ 3214219 w 5293529"/>
              <a:gd name="connsiteY297" fmla="*/ 2335304 h 3773692"/>
              <a:gd name="connsiteX298" fmla="*/ 2825056 w 5293529"/>
              <a:gd name="connsiteY298" fmla="*/ 2961239 h 3773692"/>
              <a:gd name="connsiteX299" fmla="*/ 2759245 w 5293529"/>
              <a:gd name="connsiteY299" fmla="*/ 3002860 h 3773692"/>
              <a:gd name="connsiteX300" fmla="*/ 2580139 w 5293529"/>
              <a:gd name="connsiteY300" fmla="*/ 3002860 h 3773692"/>
              <a:gd name="connsiteX301" fmla="*/ 2562709 w 5293529"/>
              <a:gd name="connsiteY301" fmla="*/ 2931266 h 3773692"/>
              <a:gd name="connsiteX302" fmla="*/ 2993492 w 5293529"/>
              <a:gd name="connsiteY302" fmla="*/ 2268516 h 3773692"/>
              <a:gd name="connsiteX303" fmla="*/ 2736032 w 5293529"/>
              <a:gd name="connsiteY303" fmla="*/ 2066278 h 3773692"/>
              <a:gd name="connsiteX304" fmla="*/ 2273321 w 5293529"/>
              <a:gd name="connsiteY304" fmla="*/ 2247176 h 3773692"/>
              <a:gd name="connsiteX305" fmla="*/ 2454300 w 5293529"/>
              <a:gd name="connsiteY305" fmla="*/ 2955375 h 3773692"/>
              <a:gd name="connsiteX306" fmla="*/ 2399160 w 5293529"/>
              <a:gd name="connsiteY306" fmla="*/ 3004733 h 3773692"/>
              <a:gd name="connsiteX307" fmla="*/ 2229746 w 5293529"/>
              <a:gd name="connsiteY307" fmla="*/ 3004733 h 3773692"/>
              <a:gd name="connsiteX308" fmla="*/ 2201646 w 5293529"/>
              <a:gd name="connsiteY308" fmla="*/ 2931184 h 3773692"/>
              <a:gd name="connsiteX309" fmla="*/ 1934493 w 5293529"/>
              <a:gd name="connsiteY309" fmla="*/ 2164913 h 3773692"/>
              <a:gd name="connsiteX310" fmla="*/ 1671169 w 5293529"/>
              <a:gd name="connsiteY310" fmla="*/ 2946660 h 3773692"/>
              <a:gd name="connsiteX311" fmla="*/ 1628571 w 5293529"/>
              <a:gd name="connsiteY311" fmla="*/ 3002778 h 3773692"/>
              <a:gd name="connsiteX312" fmla="*/ 1431058 w 5293529"/>
              <a:gd name="connsiteY312" fmla="*/ 3002778 h 3773692"/>
              <a:gd name="connsiteX313" fmla="*/ 1417537 w 5293529"/>
              <a:gd name="connsiteY313" fmla="*/ 2924424 h 3773692"/>
              <a:gd name="connsiteX314" fmla="*/ 1674997 w 5293529"/>
              <a:gd name="connsiteY314" fmla="*/ 2150415 h 3773692"/>
              <a:gd name="connsiteX315" fmla="*/ 1626616 w 5293529"/>
              <a:gd name="connsiteY315" fmla="*/ 1954042 h 3773692"/>
              <a:gd name="connsiteX316" fmla="*/ 1402062 w 5293529"/>
              <a:gd name="connsiteY316" fmla="*/ 1567078 h 3773692"/>
              <a:gd name="connsiteX317" fmla="*/ 1276223 w 5293529"/>
              <a:gd name="connsiteY317" fmla="*/ 1468362 h 3773692"/>
              <a:gd name="connsiteX318" fmla="*/ 1169769 w 5293529"/>
              <a:gd name="connsiteY318" fmla="*/ 1456714 h 3773692"/>
              <a:gd name="connsiteX319" fmla="*/ 1090357 w 5293529"/>
              <a:gd name="connsiteY319" fmla="*/ 1374451 h 3773692"/>
              <a:gd name="connsiteX320" fmla="*/ 1076836 w 5293529"/>
              <a:gd name="connsiteY320" fmla="*/ 1276712 h 3773692"/>
              <a:gd name="connsiteX321" fmla="*/ 1165860 w 5293529"/>
              <a:gd name="connsiteY321" fmla="*/ 1156738 h 3773692"/>
              <a:gd name="connsiteX322" fmla="*/ 1174575 w 5293529"/>
              <a:gd name="connsiteY322" fmla="*/ 1098665 h 3773692"/>
              <a:gd name="connsiteX323" fmla="*/ 1255861 w 5293529"/>
              <a:gd name="connsiteY323" fmla="*/ 982600 h 3773692"/>
              <a:gd name="connsiteX324" fmla="*/ 1231671 w 5293529"/>
              <a:gd name="connsiteY324" fmla="*/ 905224 h 3773692"/>
              <a:gd name="connsiteX325" fmla="*/ 1127090 w 5293529"/>
              <a:gd name="connsiteY325" fmla="*/ 591727 h 3773692"/>
              <a:gd name="connsiteX326" fmla="*/ 1141364 w 5293529"/>
              <a:gd name="connsiteY326" fmla="*/ 538266 h 3773692"/>
              <a:gd name="connsiteX327" fmla="*/ 1650644 w 5293529"/>
              <a:gd name="connsiteY327" fmla="*/ 93748 h 3773692"/>
              <a:gd name="connsiteX328" fmla="*/ 1385447 w 5293529"/>
              <a:gd name="connsiteY328" fmla="*/ 357642 h 3773692"/>
              <a:gd name="connsiteX329" fmla="*/ 1650644 w 5293529"/>
              <a:gd name="connsiteY329" fmla="*/ 621537 h 3773692"/>
              <a:gd name="connsiteX330" fmla="*/ 1913887 w 5293529"/>
              <a:gd name="connsiteY330" fmla="*/ 357642 h 3773692"/>
              <a:gd name="connsiteX331" fmla="*/ 1650644 w 5293529"/>
              <a:gd name="connsiteY331" fmla="*/ 93748 h 3773692"/>
              <a:gd name="connsiteX332" fmla="*/ 1639079 w 5293529"/>
              <a:gd name="connsiteY332" fmla="*/ 0 h 3773692"/>
              <a:gd name="connsiteX333" fmla="*/ 2036875 w 5293529"/>
              <a:gd name="connsiteY333" fmla="*/ 399263 h 3773692"/>
              <a:gd name="connsiteX334" fmla="*/ 1639079 w 5293529"/>
              <a:gd name="connsiteY334" fmla="*/ 798525 h 3773692"/>
              <a:gd name="connsiteX335" fmla="*/ 1241282 w 5293529"/>
              <a:gd name="connsiteY335" fmla="*/ 399263 h 3773692"/>
              <a:gd name="connsiteX336" fmla="*/ 1639079 w 5293529"/>
              <a:gd name="connsiteY336" fmla="*/ 0 h 37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5293529" h="3773692">
                <a:moveTo>
                  <a:pt x="3724334" y="3284754"/>
                </a:moveTo>
                <a:cubicBezTo>
                  <a:pt x="3631808" y="3284754"/>
                  <a:pt x="3564286" y="3367017"/>
                  <a:pt x="3564286" y="3490983"/>
                </a:cubicBezTo>
                <a:cubicBezTo>
                  <a:pt x="3564286" y="3631319"/>
                  <a:pt x="3633681" y="3713664"/>
                  <a:pt x="3731094" y="3713664"/>
                </a:cubicBezTo>
                <a:cubicBezTo>
                  <a:pt x="3776379" y="3713664"/>
                  <a:pt x="3819792" y="3699166"/>
                  <a:pt x="3819792" y="3673021"/>
                </a:cubicBezTo>
                <a:lnTo>
                  <a:pt x="3820769" y="3673021"/>
                </a:lnTo>
                <a:cubicBezTo>
                  <a:pt x="3820769" y="3673021"/>
                  <a:pt x="3820769" y="3673021"/>
                  <a:pt x="3820769" y="3317659"/>
                </a:cubicBezTo>
                <a:cubicBezTo>
                  <a:pt x="3800488" y="3301207"/>
                  <a:pt x="3776379" y="3284754"/>
                  <a:pt x="3724334" y="3284754"/>
                </a:cubicBezTo>
                <a:close/>
                <a:moveTo>
                  <a:pt x="2874414" y="3278646"/>
                </a:moveTo>
                <a:cubicBezTo>
                  <a:pt x="2840694" y="3278646"/>
                  <a:pt x="2814630" y="3286384"/>
                  <a:pt x="2787589" y="3312529"/>
                </a:cubicBezTo>
                <a:cubicBezTo>
                  <a:pt x="2759571" y="3339651"/>
                  <a:pt x="2740267" y="3401634"/>
                  <a:pt x="2740267" y="3497581"/>
                </a:cubicBezTo>
                <a:cubicBezTo>
                  <a:pt x="2740267" y="3594423"/>
                  <a:pt x="2759571" y="3654533"/>
                  <a:pt x="2787589" y="3681655"/>
                </a:cubicBezTo>
                <a:cubicBezTo>
                  <a:pt x="2814549" y="3707800"/>
                  <a:pt x="2838739" y="3714560"/>
                  <a:pt x="2874414" y="3714560"/>
                </a:cubicBezTo>
                <a:cubicBezTo>
                  <a:pt x="2910088" y="3714560"/>
                  <a:pt x="2936152" y="3707800"/>
                  <a:pt x="2963193" y="3681655"/>
                </a:cubicBezTo>
                <a:cubicBezTo>
                  <a:pt x="2992189" y="3654533"/>
                  <a:pt x="3010515" y="3592550"/>
                  <a:pt x="3010515" y="3497581"/>
                </a:cubicBezTo>
                <a:cubicBezTo>
                  <a:pt x="3010515" y="3399761"/>
                  <a:pt x="2992189" y="3339651"/>
                  <a:pt x="2963193" y="3312529"/>
                </a:cubicBezTo>
                <a:cubicBezTo>
                  <a:pt x="2936152" y="3286384"/>
                  <a:pt x="2910088" y="3278646"/>
                  <a:pt x="2874414" y="3278646"/>
                </a:cubicBezTo>
                <a:close/>
                <a:moveTo>
                  <a:pt x="1638997" y="3278646"/>
                </a:moveTo>
                <a:cubicBezTo>
                  <a:pt x="1603078" y="3278646"/>
                  <a:pt x="1576933" y="3286384"/>
                  <a:pt x="1549810" y="3312529"/>
                </a:cubicBezTo>
                <a:cubicBezTo>
                  <a:pt x="1521710" y="3339651"/>
                  <a:pt x="1502326" y="3401634"/>
                  <a:pt x="1502326" y="3497581"/>
                </a:cubicBezTo>
                <a:cubicBezTo>
                  <a:pt x="1502326" y="3594423"/>
                  <a:pt x="1521710" y="3654533"/>
                  <a:pt x="1549810" y="3681655"/>
                </a:cubicBezTo>
                <a:cubicBezTo>
                  <a:pt x="1578888" y="3707800"/>
                  <a:pt x="1603159" y="3714560"/>
                  <a:pt x="1638997" y="3714560"/>
                </a:cubicBezTo>
                <a:cubicBezTo>
                  <a:pt x="1672961" y="3714560"/>
                  <a:pt x="1699106" y="3707800"/>
                  <a:pt x="1726229" y="3681655"/>
                </a:cubicBezTo>
                <a:cubicBezTo>
                  <a:pt x="1755306" y="3654533"/>
                  <a:pt x="1773713" y="3592550"/>
                  <a:pt x="1773713" y="3497581"/>
                </a:cubicBezTo>
                <a:cubicBezTo>
                  <a:pt x="1773713" y="3399761"/>
                  <a:pt x="1755306" y="3339651"/>
                  <a:pt x="1726229" y="3312529"/>
                </a:cubicBezTo>
                <a:cubicBezTo>
                  <a:pt x="1699106" y="3286384"/>
                  <a:pt x="1674916" y="3278646"/>
                  <a:pt x="1638997" y="3278646"/>
                </a:cubicBezTo>
                <a:close/>
                <a:moveTo>
                  <a:pt x="714389" y="3278646"/>
                </a:moveTo>
                <a:cubicBezTo>
                  <a:pt x="679528" y="3278646"/>
                  <a:pt x="654279" y="3286384"/>
                  <a:pt x="627157" y="3312529"/>
                </a:cubicBezTo>
                <a:cubicBezTo>
                  <a:pt x="598079" y="3339651"/>
                  <a:pt x="579672" y="3401634"/>
                  <a:pt x="579672" y="3497581"/>
                </a:cubicBezTo>
                <a:cubicBezTo>
                  <a:pt x="579672" y="3594423"/>
                  <a:pt x="598079" y="3654533"/>
                  <a:pt x="627157" y="3681655"/>
                </a:cubicBezTo>
                <a:cubicBezTo>
                  <a:pt x="654279" y="3707800"/>
                  <a:pt x="678551" y="3714560"/>
                  <a:pt x="714389" y="3714560"/>
                </a:cubicBezTo>
                <a:cubicBezTo>
                  <a:pt x="750226" y="3714560"/>
                  <a:pt x="775475" y="3707800"/>
                  <a:pt x="802598" y="3681655"/>
                </a:cubicBezTo>
                <a:cubicBezTo>
                  <a:pt x="831675" y="3654533"/>
                  <a:pt x="850082" y="3592550"/>
                  <a:pt x="850082" y="3497581"/>
                </a:cubicBezTo>
                <a:cubicBezTo>
                  <a:pt x="850082" y="3399761"/>
                  <a:pt x="830779" y="3339651"/>
                  <a:pt x="802598" y="3312529"/>
                </a:cubicBezTo>
                <a:cubicBezTo>
                  <a:pt x="774498" y="3286384"/>
                  <a:pt x="750226" y="3278646"/>
                  <a:pt x="714389" y="3278646"/>
                </a:cubicBezTo>
                <a:close/>
                <a:moveTo>
                  <a:pt x="4044917" y="3233767"/>
                </a:moveTo>
                <a:cubicBezTo>
                  <a:pt x="4044917" y="3233767"/>
                  <a:pt x="4044917" y="3233767"/>
                  <a:pt x="4097696" y="3233767"/>
                </a:cubicBezTo>
                <a:cubicBezTo>
                  <a:pt x="4113089" y="3233767"/>
                  <a:pt x="4116918" y="3236618"/>
                  <a:pt x="4116918" y="3252093"/>
                </a:cubicBezTo>
                <a:cubicBezTo>
                  <a:pt x="4116918" y="3252093"/>
                  <a:pt x="4116918" y="3252093"/>
                  <a:pt x="4116918" y="3739728"/>
                </a:cubicBezTo>
                <a:cubicBezTo>
                  <a:pt x="4116918" y="3757077"/>
                  <a:pt x="4113089" y="3757077"/>
                  <a:pt x="4097777" y="3758054"/>
                </a:cubicBezTo>
                <a:cubicBezTo>
                  <a:pt x="4097777" y="3758054"/>
                  <a:pt x="4097777" y="3758054"/>
                  <a:pt x="4043043" y="3758054"/>
                </a:cubicBezTo>
                <a:cubicBezTo>
                  <a:pt x="4027650" y="3758054"/>
                  <a:pt x="4027650" y="3754226"/>
                  <a:pt x="4027650" y="3739728"/>
                </a:cubicBezTo>
                <a:cubicBezTo>
                  <a:pt x="4027650" y="3739728"/>
                  <a:pt x="4027650" y="3739728"/>
                  <a:pt x="4027650" y="3252093"/>
                </a:cubicBezTo>
                <a:cubicBezTo>
                  <a:pt x="4027650" y="3239550"/>
                  <a:pt x="4027650" y="3233767"/>
                  <a:pt x="4044917" y="3233767"/>
                </a:cubicBezTo>
                <a:close/>
                <a:moveTo>
                  <a:pt x="4934502" y="3231242"/>
                </a:moveTo>
                <a:cubicBezTo>
                  <a:pt x="4934502" y="3231242"/>
                  <a:pt x="4934502" y="3231242"/>
                  <a:pt x="4982068" y="3231242"/>
                </a:cubicBezTo>
                <a:cubicBezTo>
                  <a:pt x="4995588" y="3231242"/>
                  <a:pt x="5000475" y="3234093"/>
                  <a:pt x="5000475" y="3242808"/>
                </a:cubicBezTo>
                <a:cubicBezTo>
                  <a:pt x="5000475" y="3248591"/>
                  <a:pt x="4999498" y="3253396"/>
                  <a:pt x="4995588" y="3263088"/>
                </a:cubicBezTo>
                <a:cubicBezTo>
                  <a:pt x="4951932" y="3348121"/>
                  <a:pt x="4882048" y="3426475"/>
                  <a:pt x="4814120" y="3476729"/>
                </a:cubicBezTo>
                <a:cubicBezTo>
                  <a:pt x="4814120" y="3476729"/>
                  <a:pt x="4814120" y="3476729"/>
                  <a:pt x="4816075" y="3478684"/>
                </a:cubicBezTo>
                <a:cubicBezTo>
                  <a:pt x="4816075" y="3478684"/>
                  <a:pt x="4816075" y="3478684"/>
                  <a:pt x="5008213" y="3732967"/>
                </a:cubicBezTo>
                <a:cubicBezTo>
                  <a:pt x="5012041" y="3736796"/>
                  <a:pt x="5014973" y="3741682"/>
                  <a:pt x="5014973" y="3745511"/>
                </a:cubicBezTo>
                <a:cubicBezTo>
                  <a:pt x="5014973" y="3757076"/>
                  <a:pt x="5005281" y="3757076"/>
                  <a:pt x="5000475" y="3758135"/>
                </a:cubicBezTo>
                <a:cubicBezTo>
                  <a:pt x="5000475" y="3758135"/>
                  <a:pt x="5000475" y="3758135"/>
                  <a:pt x="4931570" y="3758135"/>
                </a:cubicBezTo>
                <a:cubicBezTo>
                  <a:pt x="4916094" y="3758135"/>
                  <a:pt x="4912185" y="3758135"/>
                  <a:pt x="4901515" y="3742660"/>
                </a:cubicBezTo>
                <a:cubicBezTo>
                  <a:pt x="4901515" y="3742660"/>
                  <a:pt x="4901515" y="3742660"/>
                  <a:pt x="4721024" y="3484548"/>
                </a:cubicBezTo>
                <a:cubicBezTo>
                  <a:pt x="4721024" y="3482593"/>
                  <a:pt x="4720047" y="3479743"/>
                  <a:pt x="4720047" y="3478766"/>
                </a:cubicBezTo>
                <a:cubicBezTo>
                  <a:pt x="4720047" y="3478766"/>
                  <a:pt x="4721024" y="3475915"/>
                  <a:pt x="4723956" y="3472982"/>
                </a:cubicBezTo>
                <a:cubicBezTo>
                  <a:pt x="4799622" y="3428511"/>
                  <a:pt x="4874392" y="3334682"/>
                  <a:pt x="4903470" y="3247695"/>
                </a:cubicBezTo>
                <a:cubicBezTo>
                  <a:pt x="4909252" y="3230265"/>
                  <a:pt x="4916094" y="3231242"/>
                  <a:pt x="4934502" y="3231242"/>
                </a:cubicBezTo>
                <a:close/>
                <a:moveTo>
                  <a:pt x="972337" y="3231242"/>
                </a:moveTo>
                <a:cubicBezTo>
                  <a:pt x="972337" y="3231242"/>
                  <a:pt x="972337" y="3231242"/>
                  <a:pt x="1034320" y="3231242"/>
                </a:cubicBezTo>
                <a:cubicBezTo>
                  <a:pt x="1049795" y="3231242"/>
                  <a:pt x="1051750" y="3233197"/>
                  <a:pt x="1057533" y="3247695"/>
                </a:cubicBezTo>
                <a:cubicBezTo>
                  <a:pt x="1057533" y="3247695"/>
                  <a:pt x="1057533" y="3247695"/>
                  <a:pt x="1193145" y="3633111"/>
                </a:cubicBezTo>
                <a:cubicBezTo>
                  <a:pt x="1193145" y="3633111"/>
                  <a:pt x="1193145" y="3633111"/>
                  <a:pt x="1324929" y="3245740"/>
                </a:cubicBezTo>
                <a:cubicBezTo>
                  <a:pt x="1329816" y="3236047"/>
                  <a:pt x="1330794" y="3233197"/>
                  <a:pt x="1337554" y="3231242"/>
                </a:cubicBezTo>
                <a:cubicBezTo>
                  <a:pt x="1337554" y="3231242"/>
                  <a:pt x="1337554" y="3231242"/>
                  <a:pt x="1387971" y="3231242"/>
                </a:cubicBezTo>
                <a:cubicBezTo>
                  <a:pt x="1392858" y="3231242"/>
                  <a:pt x="1400595" y="3231242"/>
                  <a:pt x="1400595" y="3241912"/>
                </a:cubicBezTo>
                <a:cubicBezTo>
                  <a:pt x="1400595" y="3244762"/>
                  <a:pt x="1400595" y="3245740"/>
                  <a:pt x="1398641" y="3257387"/>
                </a:cubicBezTo>
                <a:cubicBezTo>
                  <a:pt x="1398641" y="3257387"/>
                  <a:pt x="1398641" y="3257387"/>
                  <a:pt x="1220349" y="3742497"/>
                </a:cubicBezTo>
                <a:cubicBezTo>
                  <a:pt x="1216439" y="3756017"/>
                  <a:pt x="1213589" y="3757972"/>
                  <a:pt x="1201942" y="3757972"/>
                </a:cubicBezTo>
                <a:cubicBezTo>
                  <a:pt x="1201942" y="3757972"/>
                  <a:pt x="1201942" y="3757972"/>
                  <a:pt x="1162194" y="3757972"/>
                </a:cubicBezTo>
                <a:cubicBezTo>
                  <a:pt x="1153479" y="3757972"/>
                  <a:pt x="1151525" y="3754144"/>
                  <a:pt x="1145742" y="3742497"/>
                </a:cubicBezTo>
                <a:cubicBezTo>
                  <a:pt x="1145742" y="3742497"/>
                  <a:pt x="1145742" y="3742497"/>
                  <a:pt x="962645" y="3259260"/>
                </a:cubicBezTo>
                <a:cubicBezTo>
                  <a:pt x="959712" y="3253477"/>
                  <a:pt x="958735" y="3248672"/>
                  <a:pt x="958735" y="3244762"/>
                </a:cubicBezTo>
                <a:cubicBezTo>
                  <a:pt x="958735" y="3231242"/>
                  <a:pt x="968427" y="3231242"/>
                  <a:pt x="972337" y="3231242"/>
                </a:cubicBezTo>
                <a:close/>
                <a:moveTo>
                  <a:pt x="4388794" y="3222446"/>
                </a:moveTo>
                <a:cubicBezTo>
                  <a:pt x="4459573" y="3222446"/>
                  <a:pt x="4525465" y="3244682"/>
                  <a:pt x="4525465" y="3283451"/>
                </a:cubicBezTo>
                <a:cubicBezTo>
                  <a:pt x="4525465" y="3310574"/>
                  <a:pt x="4503148" y="3319289"/>
                  <a:pt x="4487673" y="3319289"/>
                </a:cubicBezTo>
                <a:cubicBezTo>
                  <a:pt x="4457618" y="3319289"/>
                  <a:pt x="4442143" y="3280519"/>
                  <a:pt x="4383011" y="3280519"/>
                </a:cubicBezTo>
                <a:cubicBezTo>
                  <a:pt x="4325834" y="3280519"/>
                  <a:pt x="4295779" y="3319289"/>
                  <a:pt x="4295779" y="3358058"/>
                </a:cubicBezTo>
                <a:cubicBezTo>
                  <a:pt x="4295779" y="3471435"/>
                  <a:pt x="4544850" y="3444313"/>
                  <a:pt x="4544850" y="3615763"/>
                </a:cubicBezTo>
                <a:cubicBezTo>
                  <a:pt x="4544850" y="3725230"/>
                  <a:pt x="4450777" y="3773692"/>
                  <a:pt x="4358739" y="3772715"/>
                </a:cubicBezTo>
                <a:cubicBezTo>
                  <a:pt x="4277372" y="3772715"/>
                  <a:pt x="4195923" y="3736796"/>
                  <a:pt x="4195923" y="3695175"/>
                </a:cubicBezTo>
                <a:cubicBezTo>
                  <a:pt x="4195923" y="3669031"/>
                  <a:pt x="4217263" y="3661293"/>
                  <a:pt x="4233715" y="3661293"/>
                </a:cubicBezTo>
                <a:cubicBezTo>
                  <a:pt x="4268657" y="3661293"/>
                  <a:pt x="4288938" y="3714560"/>
                  <a:pt x="4360694" y="3714560"/>
                </a:cubicBezTo>
                <a:cubicBezTo>
                  <a:pt x="4431392" y="3714560"/>
                  <a:pt x="4464379" y="3667076"/>
                  <a:pt x="4464379" y="3625455"/>
                </a:cubicBezTo>
                <a:cubicBezTo>
                  <a:pt x="4464379" y="3571210"/>
                  <a:pt x="4410134" y="3547916"/>
                  <a:pt x="4351979" y="3523726"/>
                </a:cubicBezTo>
                <a:cubicBezTo>
                  <a:pt x="4277372" y="3491716"/>
                  <a:pt x="4215308" y="3454901"/>
                  <a:pt x="4215308" y="3366774"/>
                </a:cubicBezTo>
                <a:cubicBezTo>
                  <a:pt x="4215308" y="3272863"/>
                  <a:pt x="4297653" y="3222446"/>
                  <a:pt x="4388794" y="3222446"/>
                </a:cubicBezTo>
                <a:close/>
                <a:moveTo>
                  <a:pt x="3332238" y="3219514"/>
                </a:moveTo>
                <a:cubicBezTo>
                  <a:pt x="3402936" y="3219514"/>
                  <a:pt x="3464837" y="3234989"/>
                  <a:pt x="3464837" y="3272619"/>
                </a:cubicBezTo>
                <a:cubicBezTo>
                  <a:pt x="3464837" y="3302510"/>
                  <a:pt x="3445452" y="3317986"/>
                  <a:pt x="3420447" y="3317008"/>
                </a:cubicBezTo>
                <a:cubicBezTo>
                  <a:pt x="3385587" y="3317008"/>
                  <a:pt x="3375895" y="3269687"/>
                  <a:pt x="3311061" y="3269687"/>
                </a:cubicBezTo>
                <a:cubicBezTo>
                  <a:pt x="3281007" y="3269687"/>
                  <a:pt x="3259748" y="3288013"/>
                  <a:pt x="3259748" y="3315053"/>
                </a:cubicBezTo>
                <a:cubicBezTo>
                  <a:pt x="3259748" y="3315053"/>
                  <a:pt x="3259748" y="3315053"/>
                  <a:pt x="3259748" y="3738751"/>
                </a:cubicBezTo>
                <a:cubicBezTo>
                  <a:pt x="3259748" y="3754145"/>
                  <a:pt x="3253884" y="3755122"/>
                  <a:pt x="3241341" y="3755122"/>
                </a:cubicBezTo>
                <a:cubicBezTo>
                  <a:pt x="3241341" y="3755122"/>
                  <a:pt x="3241341" y="3755122"/>
                  <a:pt x="3190028" y="3755122"/>
                </a:cubicBezTo>
                <a:cubicBezTo>
                  <a:pt x="3175449" y="3755122"/>
                  <a:pt x="3169666" y="3754226"/>
                  <a:pt x="3169666" y="3738751"/>
                </a:cubicBezTo>
                <a:cubicBezTo>
                  <a:pt x="3169666" y="3738751"/>
                  <a:pt x="3169666" y="3738751"/>
                  <a:pt x="3169666" y="3276447"/>
                </a:cubicBezTo>
                <a:cubicBezTo>
                  <a:pt x="3169666" y="3260075"/>
                  <a:pt x="3182209" y="3243704"/>
                  <a:pt x="3217069" y="3234989"/>
                </a:cubicBezTo>
                <a:cubicBezTo>
                  <a:pt x="3244192" y="3228229"/>
                  <a:pt x="3278075" y="3219514"/>
                  <a:pt x="3332238" y="3219514"/>
                </a:cubicBezTo>
                <a:close/>
                <a:moveTo>
                  <a:pt x="2874495" y="3219514"/>
                </a:moveTo>
                <a:cubicBezTo>
                  <a:pt x="2920758" y="3219514"/>
                  <a:pt x="2969057" y="3231161"/>
                  <a:pt x="3005709" y="3257306"/>
                </a:cubicBezTo>
                <a:cubicBezTo>
                  <a:pt x="3064597" y="3298031"/>
                  <a:pt x="3103204" y="3375489"/>
                  <a:pt x="3103204" y="3497581"/>
                </a:cubicBezTo>
                <a:cubicBezTo>
                  <a:pt x="3103204" y="3618695"/>
                  <a:pt x="3064597" y="3696153"/>
                  <a:pt x="3005709" y="3736878"/>
                </a:cubicBezTo>
                <a:cubicBezTo>
                  <a:pt x="2970035" y="3761068"/>
                  <a:pt x="2921817" y="3773692"/>
                  <a:pt x="2874495" y="3773692"/>
                </a:cubicBezTo>
                <a:cubicBezTo>
                  <a:pt x="2828232" y="3773692"/>
                  <a:pt x="2778956" y="3762045"/>
                  <a:pt x="2743281" y="3736878"/>
                </a:cubicBezTo>
                <a:cubicBezTo>
                  <a:pt x="2685371" y="3696234"/>
                  <a:pt x="2646764" y="3618695"/>
                  <a:pt x="2646764" y="3497581"/>
                </a:cubicBezTo>
                <a:cubicBezTo>
                  <a:pt x="2646764" y="3375489"/>
                  <a:pt x="2685371" y="3298031"/>
                  <a:pt x="2743281" y="3257306"/>
                </a:cubicBezTo>
                <a:cubicBezTo>
                  <a:pt x="2780910" y="3233116"/>
                  <a:pt x="2829128" y="3219514"/>
                  <a:pt x="2874495" y="3219514"/>
                </a:cubicBezTo>
                <a:close/>
                <a:moveTo>
                  <a:pt x="2364299" y="3219514"/>
                </a:moveTo>
                <a:cubicBezTo>
                  <a:pt x="2565641" y="3219514"/>
                  <a:pt x="2567596" y="3326049"/>
                  <a:pt x="2567596" y="3387054"/>
                </a:cubicBezTo>
                <a:cubicBezTo>
                  <a:pt x="2567596" y="3387054"/>
                  <a:pt x="2567596" y="3387054"/>
                  <a:pt x="2567596" y="3737692"/>
                </a:cubicBezTo>
                <a:cubicBezTo>
                  <a:pt x="2567596" y="3746407"/>
                  <a:pt x="2567596" y="3756100"/>
                  <a:pt x="2557985" y="3757973"/>
                </a:cubicBezTo>
                <a:cubicBezTo>
                  <a:pt x="2557985" y="3757973"/>
                  <a:pt x="2557985" y="3757973"/>
                  <a:pt x="2502111" y="3757973"/>
                </a:cubicBezTo>
                <a:cubicBezTo>
                  <a:pt x="2484762" y="3757973"/>
                  <a:pt x="2478979" y="3756018"/>
                  <a:pt x="2478979" y="3737611"/>
                </a:cubicBezTo>
                <a:cubicBezTo>
                  <a:pt x="2478979" y="3737611"/>
                  <a:pt x="2478979" y="3737611"/>
                  <a:pt x="2478979" y="3398620"/>
                </a:cubicBezTo>
                <a:cubicBezTo>
                  <a:pt x="2478979" y="3351136"/>
                  <a:pt x="2478979" y="3274655"/>
                  <a:pt x="2361448" y="3274655"/>
                </a:cubicBezTo>
                <a:cubicBezTo>
                  <a:pt x="2291077" y="3274655"/>
                  <a:pt x="2252551" y="3297868"/>
                  <a:pt x="2252551" y="3320185"/>
                </a:cubicBezTo>
                <a:cubicBezTo>
                  <a:pt x="2252551" y="3320185"/>
                  <a:pt x="2252551" y="3320185"/>
                  <a:pt x="2252551" y="3737611"/>
                </a:cubicBezTo>
                <a:cubicBezTo>
                  <a:pt x="2252551" y="3756018"/>
                  <a:pt x="2245791" y="3757973"/>
                  <a:pt x="2231375" y="3757973"/>
                </a:cubicBezTo>
                <a:cubicBezTo>
                  <a:pt x="2231375" y="3757973"/>
                  <a:pt x="2231375" y="3757973"/>
                  <a:pt x="2181283" y="3757973"/>
                </a:cubicBezTo>
                <a:cubicBezTo>
                  <a:pt x="2165808" y="3757973"/>
                  <a:pt x="2161980" y="3756018"/>
                  <a:pt x="2161980" y="3739565"/>
                </a:cubicBezTo>
                <a:cubicBezTo>
                  <a:pt x="2161980" y="3739565"/>
                  <a:pt x="2161980" y="3739565"/>
                  <a:pt x="2161980" y="3286302"/>
                </a:cubicBezTo>
                <a:cubicBezTo>
                  <a:pt x="2161980" y="3268872"/>
                  <a:pt x="2172568" y="3256329"/>
                  <a:pt x="2207266" y="3244682"/>
                </a:cubicBezTo>
                <a:cubicBezTo>
                  <a:pt x="2235203" y="3235967"/>
                  <a:pt x="2287248" y="3219514"/>
                  <a:pt x="2364299" y="3219514"/>
                </a:cubicBezTo>
                <a:close/>
                <a:moveTo>
                  <a:pt x="1637124" y="3219514"/>
                </a:moveTo>
                <a:cubicBezTo>
                  <a:pt x="1684608" y="3219514"/>
                  <a:pt x="1734048" y="3231161"/>
                  <a:pt x="1768908" y="3257306"/>
                </a:cubicBezTo>
                <a:cubicBezTo>
                  <a:pt x="1828040" y="3298031"/>
                  <a:pt x="1866810" y="3375489"/>
                  <a:pt x="1866810" y="3497581"/>
                </a:cubicBezTo>
                <a:cubicBezTo>
                  <a:pt x="1866810" y="3618695"/>
                  <a:pt x="1828040" y="3696153"/>
                  <a:pt x="1768908" y="3736878"/>
                </a:cubicBezTo>
                <a:cubicBezTo>
                  <a:pt x="1732093" y="3761068"/>
                  <a:pt x="1684608" y="3773692"/>
                  <a:pt x="1637124" y="3773692"/>
                </a:cubicBezTo>
                <a:cubicBezTo>
                  <a:pt x="1590616" y="3773692"/>
                  <a:pt x="1541177" y="3762045"/>
                  <a:pt x="1505339" y="3736878"/>
                </a:cubicBezTo>
                <a:cubicBezTo>
                  <a:pt x="1447185" y="3696234"/>
                  <a:pt x="1408415" y="3618695"/>
                  <a:pt x="1408415" y="3497581"/>
                </a:cubicBezTo>
                <a:cubicBezTo>
                  <a:pt x="1408415" y="3375489"/>
                  <a:pt x="1447185" y="3298031"/>
                  <a:pt x="1505339" y="3257306"/>
                </a:cubicBezTo>
                <a:cubicBezTo>
                  <a:pt x="1543132" y="3233116"/>
                  <a:pt x="1590616" y="3219514"/>
                  <a:pt x="1637124" y="3219514"/>
                </a:cubicBezTo>
                <a:close/>
                <a:moveTo>
                  <a:pt x="714470" y="3219514"/>
                </a:moveTo>
                <a:cubicBezTo>
                  <a:pt x="761955" y="3219514"/>
                  <a:pt x="808462" y="3231161"/>
                  <a:pt x="846254" y="3257306"/>
                </a:cubicBezTo>
                <a:cubicBezTo>
                  <a:pt x="904409" y="3298031"/>
                  <a:pt x="943179" y="3375489"/>
                  <a:pt x="943179" y="3497581"/>
                </a:cubicBezTo>
                <a:cubicBezTo>
                  <a:pt x="943179" y="3618695"/>
                  <a:pt x="904409" y="3696153"/>
                  <a:pt x="846254" y="3736878"/>
                </a:cubicBezTo>
                <a:cubicBezTo>
                  <a:pt x="808462" y="3761068"/>
                  <a:pt x="761955" y="3773692"/>
                  <a:pt x="714470" y="3773692"/>
                </a:cubicBezTo>
                <a:cubicBezTo>
                  <a:pt x="666985" y="3773692"/>
                  <a:pt x="618523" y="3762045"/>
                  <a:pt x="582686" y="3736878"/>
                </a:cubicBezTo>
                <a:cubicBezTo>
                  <a:pt x="523554" y="3696234"/>
                  <a:pt x="484784" y="3618695"/>
                  <a:pt x="484784" y="3497581"/>
                </a:cubicBezTo>
                <a:cubicBezTo>
                  <a:pt x="484784" y="3375489"/>
                  <a:pt x="523554" y="3298031"/>
                  <a:pt x="582686" y="3257306"/>
                </a:cubicBezTo>
                <a:cubicBezTo>
                  <a:pt x="619500" y="3233116"/>
                  <a:pt x="667963" y="3219514"/>
                  <a:pt x="714470" y="3219514"/>
                </a:cubicBezTo>
                <a:close/>
                <a:moveTo>
                  <a:pt x="203297" y="3219514"/>
                </a:moveTo>
                <a:cubicBezTo>
                  <a:pt x="406593" y="3219514"/>
                  <a:pt x="407571" y="3326049"/>
                  <a:pt x="407571" y="3387054"/>
                </a:cubicBezTo>
                <a:cubicBezTo>
                  <a:pt x="407571" y="3387054"/>
                  <a:pt x="407571" y="3387054"/>
                  <a:pt x="407571" y="3737692"/>
                </a:cubicBezTo>
                <a:cubicBezTo>
                  <a:pt x="407571" y="3746407"/>
                  <a:pt x="406593" y="3756100"/>
                  <a:pt x="396819" y="3757973"/>
                </a:cubicBezTo>
                <a:cubicBezTo>
                  <a:pt x="396819" y="3757973"/>
                  <a:pt x="396819" y="3757973"/>
                  <a:pt x="340701" y="3757973"/>
                </a:cubicBezTo>
                <a:cubicBezTo>
                  <a:pt x="323271" y="3757973"/>
                  <a:pt x="317488" y="3756018"/>
                  <a:pt x="317488" y="3737611"/>
                </a:cubicBezTo>
                <a:cubicBezTo>
                  <a:pt x="317488" y="3737611"/>
                  <a:pt x="317488" y="3737611"/>
                  <a:pt x="317488" y="3398620"/>
                </a:cubicBezTo>
                <a:cubicBezTo>
                  <a:pt x="317488" y="3351136"/>
                  <a:pt x="317488" y="3274655"/>
                  <a:pt x="199387" y="3274655"/>
                </a:cubicBezTo>
                <a:cubicBezTo>
                  <a:pt x="128689" y="3274655"/>
                  <a:pt x="90001" y="3297868"/>
                  <a:pt x="90001" y="3320185"/>
                </a:cubicBezTo>
                <a:cubicBezTo>
                  <a:pt x="90001" y="3320185"/>
                  <a:pt x="90001" y="3320185"/>
                  <a:pt x="90001" y="3737611"/>
                </a:cubicBezTo>
                <a:cubicBezTo>
                  <a:pt x="90001" y="3756018"/>
                  <a:pt x="83241" y="3757973"/>
                  <a:pt x="68743" y="3757973"/>
                </a:cubicBezTo>
                <a:cubicBezTo>
                  <a:pt x="68743" y="3757973"/>
                  <a:pt x="68743" y="3757973"/>
                  <a:pt x="18407" y="3757973"/>
                </a:cubicBezTo>
                <a:cubicBezTo>
                  <a:pt x="3910" y="3757973"/>
                  <a:pt x="0" y="3756018"/>
                  <a:pt x="0" y="3739565"/>
                </a:cubicBezTo>
                <a:cubicBezTo>
                  <a:pt x="0" y="3739565"/>
                  <a:pt x="0" y="3739565"/>
                  <a:pt x="0" y="3286302"/>
                </a:cubicBezTo>
                <a:cubicBezTo>
                  <a:pt x="0" y="3268872"/>
                  <a:pt x="11647" y="3256329"/>
                  <a:pt x="45530" y="3244682"/>
                </a:cubicBezTo>
                <a:cubicBezTo>
                  <a:pt x="74526" y="3235967"/>
                  <a:pt x="125839" y="3219514"/>
                  <a:pt x="203297" y="3219514"/>
                </a:cubicBezTo>
                <a:close/>
                <a:moveTo>
                  <a:pt x="3838118" y="3043502"/>
                </a:moveTo>
                <a:cubicBezTo>
                  <a:pt x="3838118" y="3043502"/>
                  <a:pt x="3838118" y="3043502"/>
                  <a:pt x="3888290" y="3043502"/>
                </a:cubicBezTo>
                <a:cubicBezTo>
                  <a:pt x="3901811" y="3043502"/>
                  <a:pt x="3907594" y="3044479"/>
                  <a:pt x="3907594" y="3063864"/>
                </a:cubicBezTo>
                <a:cubicBezTo>
                  <a:pt x="3907594" y="3063864"/>
                  <a:pt x="3907594" y="3063864"/>
                  <a:pt x="3907594" y="3702017"/>
                </a:cubicBezTo>
                <a:cubicBezTo>
                  <a:pt x="3907594" y="3736877"/>
                  <a:pt x="3802443" y="3773692"/>
                  <a:pt x="3728162" y="3773529"/>
                </a:cubicBezTo>
                <a:cubicBezTo>
                  <a:pt x="3573816" y="3773529"/>
                  <a:pt x="3472575" y="3683528"/>
                  <a:pt x="3472575" y="3497580"/>
                </a:cubicBezTo>
                <a:cubicBezTo>
                  <a:pt x="3472575" y="3372719"/>
                  <a:pt x="3552639" y="3222608"/>
                  <a:pt x="3709836" y="3222608"/>
                </a:cubicBezTo>
                <a:cubicBezTo>
                  <a:pt x="3757076" y="3222608"/>
                  <a:pt x="3787945" y="3234256"/>
                  <a:pt x="3819792" y="3250708"/>
                </a:cubicBezTo>
                <a:cubicBezTo>
                  <a:pt x="3819792" y="3250708"/>
                  <a:pt x="3819792" y="3250708"/>
                  <a:pt x="3819792" y="3066715"/>
                </a:cubicBezTo>
                <a:cubicBezTo>
                  <a:pt x="3819792" y="3049285"/>
                  <a:pt x="3820769" y="3043502"/>
                  <a:pt x="3838118" y="3043502"/>
                </a:cubicBezTo>
                <a:close/>
                <a:moveTo>
                  <a:pt x="4634688" y="3041629"/>
                </a:moveTo>
                <a:cubicBezTo>
                  <a:pt x="4634688" y="3041629"/>
                  <a:pt x="4634688" y="3041629"/>
                  <a:pt x="4688037" y="3041629"/>
                </a:cubicBezTo>
                <a:cubicBezTo>
                  <a:pt x="4699684" y="3041629"/>
                  <a:pt x="4706445" y="3041629"/>
                  <a:pt x="4706445" y="3056127"/>
                </a:cubicBezTo>
                <a:cubicBezTo>
                  <a:pt x="4706445" y="3056127"/>
                  <a:pt x="4706445" y="3056127"/>
                  <a:pt x="4706445" y="3742578"/>
                </a:cubicBezTo>
                <a:cubicBezTo>
                  <a:pt x="4706445" y="3757076"/>
                  <a:pt x="4700580" y="3757076"/>
                  <a:pt x="4688037" y="3757076"/>
                </a:cubicBezTo>
                <a:cubicBezTo>
                  <a:pt x="4688037" y="3757076"/>
                  <a:pt x="4688037" y="3757076"/>
                  <a:pt x="4634688" y="3757076"/>
                </a:cubicBezTo>
                <a:cubicBezTo>
                  <a:pt x="4621086" y="3757076"/>
                  <a:pt x="4618154" y="3755122"/>
                  <a:pt x="4618154" y="3741601"/>
                </a:cubicBezTo>
                <a:cubicBezTo>
                  <a:pt x="4618154" y="3741601"/>
                  <a:pt x="4618154" y="3741601"/>
                  <a:pt x="4618154" y="3058082"/>
                </a:cubicBezTo>
                <a:cubicBezTo>
                  <a:pt x="4618154" y="3043584"/>
                  <a:pt x="4624018" y="3041629"/>
                  <a:pt x="4634688" y="3041629"/>
                </a:cubicBezTo>
                <a:close/>
                <a:moveTo>
                  <a:pt x="4074727" y="3035765"/>
                </a:moveTo>
                <a:cubicBezTo>
                  <a:pt x="4101605" y="3035765"/>
                  <a:pt x="4125551" y="3056046"/>
                  <a:pt x="4127506" y="3086019"/>
                </a:cubicBezTo>
                <a:cubicBezTo>
                  <a:pt x="4128483" y="3114933"/>
                  <a:pt x="4107307" y="3141974"/>
                  <a:pt x="4072772" y="3142952"/>
                </a:cubicBezTo>
                <a:cubicBezTo>
                  <a:pt x="4039215" y="3142952"/>
                  <a:pt x="4019016" y="3118843"/>
                  <a:pt x="4019016" y="3089847"/>
                </a:cubicBezTo>
                <a:cubicBezTo>
                  <a:pt x="4019016" y="3058978"/>
                  <a:pt x="4042066" y="3035765"/>
                  <a:pt x="4074727" y="3035765"/>
                </a:cubicBezTo>
                <a:close/>
                <a:moveTo>
                  <a:pt x="5090721" y="2888260"/>
                </a:moveTo>
                <a:lnTo>
                  <a:pt x="5090721" y="2940551"/>
                </a:lnTo>
                <a:cubicBezTo>
                  <a:pt x="5090721" y="2940551"/>
                  <a:pt x="5090721" y="2940551"/>
                  <a:pt x="5125500" y="2940551"/>
                </a:cubicBezTo>
                <a:cubicBezTo>
                  <a:pt x="5138043" y="2940551"/>
                  <a:pt x="5166061" y="2940551"/>
                  <a:pt x="5166061" y="2914405"/>
                </a:cubicBezTo>
                <a:cubicBezTo>
                  <a:pt x="5166061" y="2888260"/>
                  <a:pt x="5139020" y="2888260"/>
                  <a:pt x="5122567" y="2888260"/>
                </a:cubicBezTo>
                <a:cubicBezTo>
                  <a:pt x="5122567" y="2888260"/>
                  <a:pt x="5122567" y="2888260"/>
                  <a:pt x="5090721" y="2888260"/>
                </a:cubicBezTo>
                <a:close/>
                <a:moveTo>
                  <a:pt x="5063680" y="2863988"/>
                </a:moveTo>
                <a:cubicBezTo>
                  <a:pt x="5063680" y="2863988"/>
                  <a:pt x="5063680" y="2863988"/>
                  <a:pt x="5125500" y="2863988"/>
                </a:cubicBezTo>
                <a:cubicBezTo>
                  <a:pt x="5144885" y="2863988"/>
                  <a:pt x="5168016" y="2863988"/>
                  <a:pt x="5182514" y="2877591"/>
                </a:cubicBezTo>
                <a:cubicBezTo>
                  <a:pt x="5192206" y="2884351"/>
                  <a:pt x="5198966" y="2896975"/>
                  <a:pt x="5198966" y="2911473"/>
                </a:cubicBezTo>
                <a:cubicBezTo>
                  <a:pt x="5198966" y="2926745"/>
                  <a:pt x="5191361" y="2945820"/>
                  <a:pt x="5172474" y="2955227"/>
                </a:cubicBezTo>
                <a:lnTo>
                  <a:pt x="5151671" y="2960419"/>
                </a:lnTo>
                <a:lnTo>
                  <a:pt x="5149690" y="2958958"/>
                </a:lnTo>
                <a:cubicBezTo>
                  <a:pt x="5149690" y="2960913"/>
                  <a:pt x="5149690" y="2960913"/>
                  <a:pt x="5149690" y="2960913"/>
                </a:cubicBezTo>
                <a:lnTo>
                  <a:pt x="5151671" y="2960419"/>
                </a:lnTo>
                <a:lnTo>
                  <a:pt x="5165114" y="2970330"/>
                </a:lnTo>
                <a:cubicBezTo>
                  <a:pt x="5171152" y="2976632"/>
                  <a:pt x="5178645" y="2986569"/>
                  <a:pt x="5189274" y="3003510"/>
                </a:cubicBezTo>
                <a:cubicBezTo>
                  <a:pt x="5189274" y="3003510"/>
                  <a:pt x="5189274" y="3003510"/>
                  <a:pt x="5210532" y="3038371"/>
                </a:cubicBezTo>
                <a:cubicBezTo>
                  <a:pt x="5210532" y="3038371"/>
                  <a:pt x="5210532" y="3038371"/>
                  <a:pt x="5176731" y="3038371"/>
                </a:cubicBezTo>
                <a:cubicBezTo>
                  <a:pt x="5176731" y="3038371"/>
                  <a:pt x="5176731" y="3038371"/>
                  <a:pt x="5161256" y="3011248"/>
                </a:cubicBezTo>
                <a:cubicBezTo>
                  <a:pt x="5140975" y="2973456"/>
                  <a:pt x="5132341" y="2964741"/>
                  <a:pt x="5109128" y="2964741"/>
                </a:cubicBezTo>
                <a:cubicBezTo>
                  <a:pt x="5109128" y="2964741"/>
                  <a:pt x="5109128" y="2964741"/>
                  <a:pt x="5092676" y="2964741"/>
                </a:cubicBezTo>
                <a:cubicBezTo>
                  <a:pt x="5092676" y="2964741"/>
                  <a:pt x="5092676" y="2964741"/>
                  <a:pt x="5092676" y="3039348"/>
                </a:cubicBezTo>
                <a:cubicBezTo>
                  <a:pt x="5092676" y="3039348"/>
                  <a:pt x="5092676" y="3039348"/>
                  <a:pt x="5063680" y="3039348"/>
                </a:cubicBezTo>
                <a:close/>
                <a:moveTo>
                  <a:pt x="5132260" y="2815608"/>
                </a:moveTo>
                <a:cubicBezTo>
                  <a:pt x="5056920" y="2815608"/>
                  <a:pt x="4997055" y="2875636"/>
                  <a:pt x="4998032" y="2950243"/>
                </a:cubicBezTo>
                <a:cubicBezTo>
                  <a:pt x="4998032" y="3024850"/>
                  <a:pt x="5057897" y="3086833"/>
                  <a:pt x="5132260" y="3086833"/>
                </a:cubicBezTo>
                <a:cubicBezTo>
                  <a:pt x="5207600" y="3086833"/>
                  <a:pt x="5267465" y="3024850"/>
                  <a:pt x="5267465" y="2950243"/>
                </a:cubicBezTo>
                <a:cubicBezTo>
                  <a:pt x="5267465" y="2875636"/>
                  <a:pt x="5206623" y="2815608"/>
                  <a:pt x="5132260" y="2815608"/>
                </a:cubicBezTo>
                <a:close/>
                <a:moveTo>
                  <a:pt x="5132260" y="2787508"/>
                </a:moveTo>
                <a:cubicBezTo>
                  <a:pt x="5221121" y="2787508"/>
                  <a:pt x="5293529" y="2861138"/>
                  <a:pt x="5293529" y="2950243"/>
                </a:cubicBezTo>
                <a:cubicBezTo>
                  <a:pt x="5293529" y="3039348"/>
                  <a:pt x="5222098" y="3112978"/>
                  <a:pt x="5132260" y="3112978"/>
                </a:cubicBezTo>
                <a:cubicBezTo>
                  <a:pt x="5043399" y="3112978"/>
                  <a:pt x="4970991" y="3041303"/>
                  <a:pt x="4970991" y="2950243"/>
                </a:cubicBezTo>
                <a:cubicBezTo>
                  <a:pt x="4970991" y="2860161"/>
                  <a:pt x="5043399" y="2787508"/>
                  <a:pt x="5132260" y="2787508"/>
                </a:cubicBezTo>
                <a:close/>
                <a:moveTo>
                  <a:pt x="3521882" y="1731870"/>
                </a:moveTo>
                <a:cubicBezTo>
                  <a:pt x="3517412" y="1732236"/>
                  <a:pt x="3513788" y="1735148"/>
                  <a:pt x="3513299" y="1740971"/>
                </a:cubicBezTo>
                <a:cubicBezTo>
                  <a:pt x="3502711" y="1879353"/>
                  <a:pt x="3472656" y="2044776"/>
                  <a:pt x="3483326" y="2098939"/>
                </a:cubicBezTo>
                <a:cubicBezTo>
                  <a:pt x="3493019" y="2156035"/>
                  <a:pt x="3524947" y="2294417"/>
                  <a:pt x="3531707" y="2354363"/>
                </a:cubicBezTo>
                <a:cubicBezTo>
                  <a:pt x="3537490" y="2401766"/>
                  <a:pt x="3558748" y="2383359"/>
                  <a:pt x="3561680" y="2360146"/>
                </a:cubicBezTo>
                <a:cubicBezTo>
                  <a:pt x="3574305" y="2267294"/>
                  <a:pt x="3594585" y="1799940"/>
                  <a:pt x="3535535" y="1738039"/>
                </a:cubicBezTo>
                <a:cubicBezTo>
                  <a:pt x="3531666" y="1733682"/>
                  <a:pt x="3526352" y="1731503"/>
                  <a:pt x="3521882" y="1731870"/>
                </a:cubicBezTo>
                <a:close/>
                <a:moveTo>
                  <a:pt x="2399078" y="1361664"/>
                </a:moveTo>
                <a:cubicBezTo>
                  <a:pt x="2403884" y="1433257"/>
                  <a:pt x="2404861" y="1541584"/>
                  <a:pt x="2416508" y="1600635"/>
                </a:cubicBezTo>
                <a:cubicBezTo>
                  <a:pt x="2427178" y="1650970"/>
                  <a:pt x="2446481" y="1653821"/>
                  <a:pt x="2465866" y="1656753"/>
                </a:cubicBezTo>
                <a:cubicBezTo>
                  <a:pt x="2535586" y="1667341"/>
                  <a:pt x="2780422" y="1678011"/>
                  <a:pt x="2834667" y="1622870"/>
                </a:cubicBezTo>
                <a:cubicBezTo>
                  <a:pt x="2868550" y="1588988"/>
                  <a:pt x="2871482" y="1469013"/>
                  <a:pt x="2847292" y="1377139"/>
                </a:cubicBezTo>
                <a:cubicBezTo>
                  <a:pt x="2699217" y="1385854"/>
                  <a:pt x="2548211" y="1382026"/>
                  <a:pt x="2399078" y="1361664"/>
                </a:cubicBezTo>
                <a:close/>
                <a:moveTo>
                  <a:pt x="3181232" y="1337473"/>
                </a:moveTo>
                <a:cubicBezTo>
                  <a:pt x="3143521" y="1341383"/>
                  <a:pt x="3107684" y="1346188"/>
                  <a:pt x="3073720" y="1351971"/>
                </a:cubicBezTo>
                <a:cubicBezTo>
                  <a:pt x="3112489" y="1408089"/>
                  <a:pt x="3134725" y="1470968"/>
                  <a:pt x="3136680" y="1554209"/>
                </a:cubicBezTo>
                <a:cubicBezTo>
                  <a:pt x="3148327" y="1559014"/>
                  <a:pt x="3202490" y="1536779"/>
                  <a:pt x="3214137" y="1498091"/>
                </a:cubicBezTo>
                <a:cubicBezTo>
                  <a:pt x="3225785" y="1459402"/>
                  <a:pt x="3222853" y="1414850"/>
                  <a:pt x="3181232" y="1337473"/>
                </a:cubicBezTo>
                <a:close/>
                <a:moveTo>
                  <a:pt x="2027427" y="1281436"/>
                </a:moveTo>
                <a:cubicBezTo>
                  <a:pt x="2015779" y="1373311"/>
                  <a:pt x="1996476" y="1485547"/>
                  <a:pt x="1976114" y="1551358"/>
                </a:cubicBezTo>
                <a:cubicBezTo>
                  <a:pt x="1955752" y="1617087"/>
                  <a:pt x="2012847" y="1611305"/>
                  <a:pt x="2039074" y="1600716"/>
                </a:cubicBezTo>
                <a:cubicBezTo>
                  <a:pt x="2072957" y="1587114"/>
                  <a:pt x="2137790" y="1528145"/>
                  <a:pt x="2170695" y="1320125"/>
                </a:cubicBezTo>
                <a:cubicBezTo>
                  <a:pt x="2123292" y="1308559"/>
                  <a:pt x="2074830" y="1295934"/>
                  <a:pt x="2027427" y="1281436"/>
                </a:cubicBezTo>
                <a:close/>
                <a:moveTo>
                  <a:pt x="1861627" y="1228363"/>
                </a:moveTo>
                <a:cubicBezTo>
                  <a:pt x="1845287" y="1227273"/>
                  <a:pt x="1838262" y="1235011"/>
                  <a:pt x="1826166" y="1251463"/>
                </a:cubicBezTo>
                <a:cubicBezTo>
                  <a:pt x="1649992" y="1491412"/>
                  <a:pt x="1614155" y="1621974"/>
                  <a:pt x="1629630" y="1719713"/>
                </a:cubicBezTo>
                <a:cubicBezTo>
                  <a:pt x="1645105" y="1817452"/>
                  <a:pt x="1728346" y="1916087"/>
                  <a:pt x="1853207" y="1989635"/>
                </a:cubicBezTo>
                <a:cubicBezTo>
                  <a:pt x="1977091" y="2061228"/>
                  <a:pt x="2054549" y="2102849"/>
                  <a:pt x="2138767" y="2194723"/>
                </a:cubicBezTo>
                <a:cubicBezTo>
                  <a:pt x="2149437" y="2205393"/>
                  <a:pt x="2161003" y="2208244"/>
                  <a:pt x="2163935" y="2187963"/>
                </a:cubicBezTo>
                <a:cubicBezTo>
                  <a:pt x="2207510" y="1906475"/>
                  <a:pt x="2443712" y="1864855"/>
                  <a:pt x="2751508" y="1870638"/>
                </a:cubicBezTo>
                <a:cubicBezTo>
                  <a:pt x="3185142" y="1877398"/>
                  <a:pt x="3268383" y="2019608"/>
                  <a:pt x="3321650" y="1997372"/>
                </a:cubicBezTo>
                <a:cubicBezTo>
                  <a:pt x="3373859" y="1972205"/>
                  <a:pt x="3408719" y="1752618"/>
                  <a:pt x="3418411" y="1597784"/>
                </a:cubicBezTo>
                <a:cubicBezTo>
                  <a:pt x="3429081" y="1440995"/>
                  <a:pt x="3438774" y="1314260"/>
                  <a:pt x="3245170" y="1329736"/>
                </a:cubicBezTo>
                <a:cubicBezTo>
                  <a:pt x="3291677" y="1423565"/>
                  <a:pt x="3299415" y="1527086"/>
                  <a:pt x="3215196" y="1586137"/>
                </a:cubicBezTo>
                <a:cubicBezTo>
                  <a:pt x="3130001" y="1645107"/>
                  <a:pt x="3068996" y="1616110"/>
                  <a:pt x="3068996" y="1560969"/>
                </a:cubicBezTo>
                <a:cubicBezTo>
                  <a:pt x="3068996" y="1511611"/>
                  <a:pt x="3061258" y="1433257"/>
                  <a:pt x="2999275" y="1361664"/>
                </a:cubicBezTo>
                <a:cubicBezTo>
                  <a:pt x="2970279" y="1365573"/>
                  <a:pt x="2946008" y="1368425"/>
                  <a:pt x="2916034" y="1371356"/>
                </a:cubicBezTo>
                <a:cubicBezTo>
                  <a:pt x="2934442" y="1455574"/>
                  <a:pt x="2956677" y="1611305"/>
                  <a:pt x="2891844" y="1675160"/>
                </a:cubicBezTo>
                <a:cubicBezTo>
                  <a:pt x="2827988" y="1738039"/>
                  <a:pt x="2646031" y="1743822"/>
                  <a:pt x="2458210" y="1729324"/>
                </a:cubicBezTo>
                <a:cubicBezTo>
                  <a:pt x="2422454" y="1726473"/>
                  <a:pt x="2377901" y="1711894"/>
                  <a:pt x="2359494" y="1667423"/>
                </a:cubicBezTo>
                <a:cubicBezTo>
                  <a:pt x="2349801" y="1646165"/>
                  <a:pt x="2335304" y="1592001"/>
                  <a:pt x="2331394" y="1352053"/>
                </a:cubicBezTo>
                <a:cubicBezTo>
                  <a:pt x="2298489" y="1347247"/>
                  <a:pt x="2272344" y="1343338"/>
                  <a:pt x="2240416" y="1335600"/>
                </a:cubicBezTo>
                <a:cubicBezTo>
                  <a:pt x="2206533" y="1566833"/>
                  <a:pt x="2129075" y="1652029"/>
                  <a:pt x="2047789" y="1672310"/>
                </a:cubicBezTo>
                <a:cubicBezTo>
                  <a:pt x="1965525" y="1692591"/>
                  <a:pt x="1872592" y="1673287"/>
                  <a:pt x="1890022" y="1590046"/>
                </a:cubicBezTo>
                <a:cubicBezTo>
                  <a:pt x="1905579" y="1508842"/>
                  <a:pt x="1946222" y="1417863"/>
                  <a:pt x="1952982" y="1258223"/>
                </a:cubicBezTo>
                <a:cubicBezTo>
                  <a:pt x="1903624" y="1239368"/>
                  <a:pt x="1877968" y="1229452"/>
                  <a:pt x="1861627" y="1228363"/>
                </a:cubicBezTo>
                <a:close/>
                <a:moveTo>
                  <a:pt x="1399134" y="1118588"/>
                </a:moveTo>
                <a:cubicBezTo>
                  <a:pt x="1413653" y="1118712"/>
                  <a:pt x="1424399" y="1121125"/>
                  <a:pt x="1426089" y="1125706"/>
                </a:cubicBezTo>
                <a:cubicBezTo>
                  <a:pt x="1432850" y="1143055"/>
                  <a:pt x="1350749" y="1243237"/>
                  <a:pt x="1309210" y="1182557"/>
                </a:cubicBezTo>
                <a:cubicBezTo>
                  <a:pt x="1278056" y="1138453"/>
                  <a:pt x="1355575" y="1118218"/>
                  <a:pt x="1399134" y="1118588"/>
                </a:cubicBezTo>
                <a:close/>
                <a:moveTo>
                  <a:pt x="1371072" y="997014"/>
                </a:moveTo>
                <a:cubicBezTo>
                  <a:pt x="1359077" y="999506"/>
                  <a:pt x="1348367" y="1005671"/>
                  <a:pt x="1337228" y="1015343"/>
                </a:cubicBezTo>
                <a:cubicBezTo>
                  <a:pt x="1297481" y="1051099"/>
                  <a:pt x="1255861" y="1106240"/>
                  <a:pt x="1249101" y="1124647"/>
                </a:cubicBezTo>
                <a:cubicBezTo>
                  <a:pt x="1241363" y="1142973"/>
                  <a:pt x="1246169" y="1186548"/>
                  <a:pt x="1228738" y="1209761"/>
                </a:cubicBezTo>
                <a:cubicBezTo>
                  <a:pt x="1213263" y="1232078"/>
                  <a:pt x="1172620" y="1285264"/>
                  <a:pt x="1172620" y="1285264"/>
                </a:cubicBezTo>
                <a:cubicBezTo>
                  <a:pt x="1138737" y="1328758"/>
                  <a:pt x="1154213" y="1331690"/>
                  <a:pt x="1192005" y="1377139"/>
                </a:cubicBezTo>
                <a:cubicBezTo>
                  <a:pt x="1225888" y="1418759"/>
                  <a:pt x="1304323" y="1363618"/>
                  <a:pt x="1395301" y="1435212"/>
                </a:cubicBezTo>
                <a:cubicBezTo>
                  <a:pt x="1441727" y="1472027"/>
                  <a:pt x="1496950" y="1606499"/>
                  <a:pt x="1537593" y="1660663"/>
                </a:cubicBezTo>
                <a:cubicBezTo>
                  <a:pt x="1567566" y="1468117"/>
                  <a:pt x="1688599" y="1311410"/>
                  <a:pt x="1724437" y="1252359"/>
                </a:cubicBezTo>
                <a:cubicBezTo>
                  <a:pt x="1782591" y="1160485"/>
                  <a:pt x="1730301" y="1181743"/>
                  <a:pt x="1559910" y="1078221"/>
                </a:cubicBezTo>
                <a:cubicBezTo>
                  <a:pt x="1454597" y="1015119"/>
                  <a:pt x="1407056" y="989539"/>
                  <a:pt x="1371072" y="997014"/>
                </a:cubicBezTo>
                <a:close/>
                <a:moveTo>
                  <a:pt x="1141364" y="538266"/>
                </a:moveTo>
                <a:cubicBezTo>
                  <a:pt x="1149591" y="536566"/>
                  <a:pt x="1159996" y="549618"/>
                  <a:pt x="1168711" y="573319"/>
                </a:cubicBezTo>
                <a:cubicBezTo>
                  <a:pt x="1186141" y="620724"/>
                  <a:pt x="1261644" y="810336"/>
                  <a:pt x="1458180" y="879976"/>
                </a:cubicBezTo>
                <a:cubicBezTo>
                  <a:pt x="1653658" y="950591"/>
                  <a:pt x="1828936" y="893495"/>
                  <a:pt x="1951842" y="790951"/>
                </a:cubicBezTo>
                <a:cubicBezTo>
                  <a:pt x="1997372" y="754137"/>
                  <a:pt x="2012847" y="775476"/>
                  <a:pt x="1971227" y="843160"/>
                </a:cubicBezTo>
                <a:cubicBezTo>
                  <a:pt x="1916982" y="932102"/>
                  <a:pt x="1828936" y="982437"/>
                  <a:pt x="1727287" y="1038556"/>
                </a:cubicBezTo>
                <a:cubicBezTo>
                  <a:pt x="1707007" y="1050203"/>
                  <a:pt x="1682816" y="1059895"/>
                  <a:pt x="1730219" y="1081153"/>
                </a:cubicBezTo>
                <a:cubicBezTo>
                  <a:pt x="2001200" y="1207888"/>
                  <a:pt x="2355503" y="1296912"/>
                  <a:pt x="2670140" y="1296912"/>
                </a:cubicBezTo>
                <a:cubicBezTo>
                  <a:pt x="2903410" y="1296912"/>
                  <a:pt x="3129919" y="1261156"/>
                  <a:pt x="3249975" y="1252441"/>
                </a:cubicBezTo>
                <a:cubicBezTo>
                  <a:pt x="3365144" y="1243725"/>
                  <a:pt x="3584893" y="1251463"/>
                  <a:pt x="3637183" y="1503955"/>
                </a:cubicBezTo>
                <a:cubicBezTo>
                  <a:pt x="3674976" y="1683876"/>
                  <a:pt x="3672043" y="2208244"/>
                  <a:pt x="3670170" y="2709725"/>
                </a:cubicBezTo>
                <a:cubicBezTo>
                  <a:pt x="3670170" y="2744585"/>
                  <a:pt x="3673021" y="2765843"/>
                  <a:pt x="3632378" y="2765843"/>
                </a:cubicBezTo>
                <a:cubicBezTo>
                  <a:pt x="3502630" y="2764866"/>
                  <a:pt x="3497824" y="2770649"/>
                  <a:pt x="3486177" y="2803554"/>
                </a:cubicBezTo>
                <a:cubicBezTo>
                  <a:pt x="3466873" y="2856740"/>
                  <a:pt x="3461987" y="2883863"/>
                  <a:pt x="3447489" y="2939981"/>
                </a:cubicBezTo>
                <a:cubicBezTo>
                  <a:pt x="3435841" y="2985429"/>
                  <a:pt x="3427127" y="3001882"/>
                  <a:pt x="3397153" y="3001882"/>
                </a:cubicBezTo>
                <a:cubicBezTo>
                  <a:pt x="3363271" y="3001882"/>
                  <a:pt x="3249975" y="3001882"/>
                  <a:pt x="3235477" y="3001882"/>
                </a:cubicBezTo>
                <a:cubicBezTo>
                  <a:pt x="3209332" y="3001882"/>
                  <a:pt x="3196789" y="2971909"/>
                  <a:pt x="3218047" y="2932243"/>
                </a:cubicBezTo>
                <a:cubicBezTo>
                  <a:pt x="3426231" y="2557822"/>
                  <a:pt x="3409778" y="2267620"/>
                  <a:pt x="3288745" y="2107980"/>
                </a:cubicBezTo>
                <a:cubicBezTo>
                  <a:pt x="3250057" y="2255973"/>
                  <a:pt x="3233604" y="2320806"/>
                  <a:pt x="3214219" y="2335304"/>
                </a:cubicBezTo>
                <a:cubicBezTo>
                  <a:pt x="2963519" y="2524917"/>
                  <a:pt x="2835726" y="2929311"/>
                  <a:pt x="2825056" y="2961239"/>
                </a:cubicBezTo>
                <a:cubicBezTo>
                  <a:pt x="2813490" y="2991213"/>
                  <a:pt x="2797934" y="3002860"/>
                  <a:pt x="2759245" y="3002860"/>
                </a:cubicBezTo>
                <a:cubicBezTo>
                  <a:pt x="2733100" y="3002860"/>
                  <a:pt x="2605307" y="3002860"/>
                  <a:pt x="2580139" y="3002860"/>
                </a:cubicBezTo>
                <a:cubicBezTo>
                  <a:pt x="2528826" y="3002860"/>
                  <a:pt x="2531758" y="2966126"/>
                  <a:pt x="2562709" y="2931266"/>
                </a:cubicBezTo>
                <a:cubicBezTo>
                  <a:pt x="2841509" y="2633244"/>
                  <a:pt x="2912206" y="2521985"/>
                  <a:pt x="2993492" y="2268516"/>
                </a:cubicBezTo>
                <a:cubicBezTo>
                  <a:pt x="3076815" y="2014070"/>
                  <a:pt x="2883210" y="1933761"/>
                  <a:pt x="2736032" y="2066278"/>
                </a:cubicBezTo>
                <a:cubicBezTo>
                  <a:pt x="2352734" y="1891163"/>
                  <a:pt x="2251085" y="2119465"/>
                  <a:pt x="2273321" y="2247176"/>
                </a:cubicBezTo>
                <a:cubicBezTo>
                  <a:pt x="2309077" y="2449414"/>
                  <a:pt x="2445585" y="2792803"/>
                  <a:pt x="2454300" y="2955375"/>
                </a:cubicBezTo>
                <a:cubicBezTo>
                  <a:pt x="2457233" y="2996018"/>
                  <a:pt x="2421395" y="3004733"/>
                  <a:pt x="2399160" y="3004733"/>
                </a:cubicBezTo>
                <a:cubicBezTo>
                  <a:pt x="2379775" y="3004733"/>
                  <a:pt x="2229746" y="3004733"/>
                  <a:pt x="2229746" y="3004733"/>
                </a:cubicBezTo>
                <a:cubicBezTo>
                  <a:pt x="2176478" y="3004733"/>
                  <a:pt x="2197736" y="2954397"/>
                  <a:pt x="2201646" y="2931184"/>
                </a:cubicBezTo>
                <a:cubicBezTo>
                  <a:pt x="2287819" y="2514166"/>
                  <a:pt x="2111645" y="2276172"/>
                  <a:pt x="1934493" y="2164913"/>
                </a:cubicBezTo>
                <a:cubicBezTo>
                  <a:pt x="1828936" y="2242289"/>
                  <a:pt x="1688599" y="2697996"/>
                  <a:pt x="1671169" y="2946660"/>
                </a:cubicBezTo>
                <a:cubicBezTo>
                  <a:pt x="1669214" y="2975656"/>
                  <a:pt x="1653739" y="3002778"/>
                  <a:pt x="1628571" y="3002778"/>
                </a:cubicBezTo>
                <a:cubicBezTo>
                  <a:pt x="1605277" y="3002778"/>
                  <a:pt x="1467872" y="3002778"/>
                  <a:pt x="1431058" y="3002778"/>
                </a:cubicBezTo>
                <a:cubicBezTo>
                  <a:pt x="1399130" y="3002778"/>
                  <a:pt x="1393347" y="2967022"/>
                  <a:pt x="1417537" y="2924424"/>
                </a:cubicBezTo>
                <a:cubicBezTo>
                  <a:pt x="1519185" y="2741571"/>
                  <a:pt x="1677929" y="2454219"/>
                  <a:pt x="1674997" y="2150415"/>
                </a:cubicBezTo>
                <a:cubicBezTo>
                  <a:pt x="1674997" y="2116614"/>
                  <a:pt x="1674997" y="2011137"/>
                  <a:pt x="1626616" y="1954042"/>
                </a:cubicBezTo>
                <a:cubicBezTo>
                  <a:pt x="1518208" y="1824457"/>
                  <a:pt x="1458180" y="1667667"/>
                  <a:pt x="1402062" y="1567078"/>
                </a:cubicBezTo>
                <a:cubicBezTo>
                  <a:pt x="1363374" y="1498335"/>
                  <a:pt x="1314911" y="1475122"/>
                  <a:pt x="1276223" y="1468362"/>
                </a:cubicBezTo>
                <a:cubicBezTo>
                  <a:pt x="1235580" y="1461520"/>
                  <a:pt x="1204630" y="1472190"/>
                  <a:pt x="1169769" y="1456714"/>
                </a:cubicBezTo>
                <a:cubicBezTo>
                  <a:pt x="1135887" y="1441240"/>
                  <a:pt x="1117479" y="1405402"/>
                  <a:pt x="1090357" y="1374451"/>
                </a:cubicBezTo>
                <a:cubicBezTo>
                  <a:pt x="1067144" y="1349283"/>
                  <a:pt x="1049714" y="1311572"/>
                  <a:pt x="1076836" y="1276712"/>
                </a:cubicBezTo>
                <a:cubicBezTo>
                  <a:pt x="1126194" y="1216684"/>
                  <a:pt x="1157145" y="1180928"/>
                  <a:pt x="1165860" y="1156738"/>
                </a:cubicBezTo>
                <a:cubicBezTo>
                  <a:pt x="1174575" y="1131570"/>
                  <a:pt x="1172620" y="1120901"/>
                  <a:pt x="1174575" y="1098665"/>
                </a:cubicBezTo>
                <a:cubicBezTo>
                  <a:pt x="1175552" y="1078384"/>
                  <a:pt x="1217173" y="1028049"/>
                  <a:pt x="1255861" y="982600"/>
                </a:cubicBezTo>
                <a:cubicBezTo>
                  <a:pt x="1270359" y="965171"/>
                  <a:pt x="1257816" y="935197"/>
                  <a:pt x="1231671" y="905224"/>
                </a:cubicBezTo>
                <a:cubicBezTo>
                  <a:pt x="1204548" y="875169"/>
                  <a:pt x="1127090" y="768797"/>
                  <a:pt x="1127090" y="591727"/>
                </a:cubicBezTo>
                <a:cubicBezTo>
                  <a:pt x="1127090" y="556419"/>
                  <a:pt x="1133138" y="539967"/>
                  <a:pt x="1141364" y="538266"/>
                </a:cubicBezTo>
                <a:close/>
                <a:moveTo>
                  <a:pt x="1650644" y="93748"/>
                </a:moveTo>
                <a:cubicBezTo>
                  <a:pt x="1504525" y="93748"/>
                  <a:pt x="1385447" y="210790"/>
                  <a:pt x="1385447" y="357642"/>
                </a:cubicBezTo>
                <a:cubicBezTo>
                  <a:pt x="1385447" y="503599"/>
                  <a:pt x="1504525" y="621537"/>
                  <a:pt x="1650644" y="621537"/>
                </a:cubicBezTo>
                <a:cubicBezTo>
                  <a:pt x="1796764" y="621537"/>
                  <a:pt x="1913887" y="503599"/>
                  <a:pt x="1913887" y="357642"/>
                </a:cubicBezTo>
                <a:cubicBezTo>
                  <a:pt x="1913887" y="212663"/>
                  <a:pt x="1796764" y="93748"/>
                  <a:pt x="1650644" y="93748"/>
                </a:cubicBezTo>
                <a:close/>
                <a:moveTo>
                  <a:pt x="1639079" y="0"/>
                </a:moveTo>
                <a:cubicBezTo>
                  <a:pt x="1859724" y="0"/>
                  <a:pt x="2036875" y="177884"/>
                  <a:pt x="2036875" y="399263"/>
                </a:cubicBezTo>
                <a:cubicBezTo>
                  <a:pt x="2036875" y="618686"/>
                  <a:pt x="1859724" y="798525"/>
                  <a:pt x="1639079" y="798525"/>
                </a:cubicBezTo>
                <a:cubicBezTo>
                  <a:pt x="1420307" y="798525"/>
                  <a:pt x="1241282" y="620641"/>
                  <a:pt x="1241282" y="399263"/>
                </a:cubicBezTo>
                <a:cubicBezTo>
                  <a:pt x="1241282" y="179839"/>
                  <a:pt x="1418433" y="0"/>
                  <a:pt x="1639079" y="0"/>
                </a:cubicBezTo>
                <a:close/>
              </a:path>
            </a:pathLst>
          </a:custGeom>
          <a:solidFill>
            <a:schemeClr val="bg1"/>
          </a:solidFill>
          <a:ln w="8132" cap="flat">
            <a:noFill/>
            <a:prstDash val="solid"/>
            <a:miter/>
          </a:ln>
        </p:spPr>
        <p:txBody>
          <a:bodyPr rtlCol="0" anchor="ctr"/>
          <a:lstStyle/>
          <a:p>
            <a:endParaRPr lang="en-GB" dirty="0"/>
          </a:p>
        </p:txBody>
      </p:sp>
      <p:sp>
        <p:nvSpPr>
          <p:cNvPr id="6" name="Tagline" descr="{&quot;templafy&quot;:{&quot;type&quot;:&quot;image&quot;,&quot;inheritDimensions&quot;:&quot;inheritNone&quot;,&quot;width&quot;:&quot;7.67 cm&quot;,&quot;binding&quot;:&quot;Form.PLogoChoice.PLogoInsertionWhite&quot;}}" title="Form.PLogoChoice.PLogoInsertionWhite">
            <a:extLst>
              <a:ext uri="{FF2B5EF4-FFF2-40B4-BE49-F238E27FC236}">
                <a16:creationId xmlns:a16="http://schemas.microsoft.com/office/drawing/2014/main" id="{D9E9F619-DDA7-4396-BEF5-E42E21A0A600}"/>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97138226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ags" Target="../tags/tag79.xml"/><Relationship Id="rId21" Type="http://schemas.openxmlformats.org/officeDocument/2006/relationships/slideLayout" Target="../slideLayouts/slideLayout21.xml"/><Relationship Id="rId42" Type="http://schemas.openxmlformats.org/officeDocument/2006/relationships/tags" Target="../tags/tag4.xml"/><Relationship Id="rId47" Type="http://schemas.openxmlformats.org/officeDocument/2006/relationships/tags" Target="../tags/tag9.xml"/><Relationship Id="rId63" Type="http://schemas.openxmlformats.org/officeDocument/2006/relationships/tags" Target="../tags/tag25.xml"/><Relationship Id="rId68" Type="http://schemas.openxmlformats.org/officeDocument/2006/relationships/tags" Target="../tags/tag30.xml"/><Relationship Id="rId84" Type="http://schemas.openxmlformats.org/officeDocument/2006/relationships/tags" Target="../tags/tag46.xml"/><Relationship Id="rId89" Type="http://schemas.openxmlformats.org/officeDocument/2006/relationships/tags" Target="../tags/tag51.xml"/><Relationship Id="rId112" Type="http://schemas.openxmlformats.org/officeDocument/2006/relationships/tags" Target="../tags/tag74.xml"/><Relationship Id="rId16" Type="http://schemas.openxmlformats.org/officeDocument/2006/relationships/slideLayout" Target="../slideLayouts/slideLayout16.xml"/><Relationship Id="rId107" Type="http://schemas.openxmlformats.org/officeDocument/2006/relationships/tags" Target="../tags/tag69.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tags" Target="../tags/tag15.xml"/><Relationship Id="rId58" Type="http://schemas.openxmlformats.org/officeDocument/2006/relationships/tags" Target="../tags/tag20.xml"/><Relationship Id="rId74" Type="http://schemas.openxmlformats.org/officeDocument/2006/relationships/tags" Target="../tags/tag36.xml"/><Relationship Id="rId79" Type="http://schemas.openxmlformats.org/officeDocument/2006/relationships/tags" Target="../tags/tag41.xml"/><Relationship Id="rId102" Type="http://schemas.openxmlformats.org/officeDocument/2006/relationships/tags" Target="../tags/tag64.xml"/><Relationship Id="rId123" Type="http://schemas.openxmlformats.org/officeDocument/2006/relationships/tags" Target="../tags/tag85.xml"/><Relationship Id="rId5" Type="http://schemas.openxmlformats.org/officeDocument/2006/relationships/slideLayout" Target="../slideLayouts/slideLayout5.xml"/><Relationship Id="rId61" Type="http://schemas.openxmlformats.org/officeDocument/2006/relationships/tags" Target="../tags/tag23.xml"/><Relationship Id="rId82" Type="http://schemas.openxmlformats.org/officeDocument/2006/relationships/tags" Target="../tags/tag44.xml"/><Relationship Id="rId90" Type="http://schemas.openxmlformats.org/officeDocument/2006/relationships/tags" Target="../tags/tag52.xml"/><Relationship Id="rId95" Type="http://schemas.openxmlformats.org/officeDocument/2006/relationships/tags" Target="../tags/tag57.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5.xml"/><Relationship Id="rId48" Type="http://schemas.openxmlformats.org/officeDocument/2006/relationships/tags" Target="../tags/tag10.xml"/><Relationship Id="rId56" Type="http://schemas.openxmlformats.org/officeDocument/2006/relationships/tags" Target="../tags/tag18.xml"/><Relationship Id="rId64" Type="http://schemas.openxmlformats.org/officeDocument/2006/relationships/tags" Target="../tags/tag26.xml"/><Relationship Id="rId69" Type="http://schemas.openxmlformats.org/officeDocument/2006/relationships/tags" Target="../tags/tag31.xml"/><Relationship Id="rId77" Type="http://schemas.openxmlformats.org/officeDocument/2006/relationships/tags" Target="../tags/tag39.xml"/><Relationship Id="rId100" Type="http://schemas.openxmlformats.org/officeDocument/2006/relationships/tags" Target="../tags/tag62.xml"/><Relationship Id="rId105" Type="http://schemas.openxmlformats.org/officeDocument/2006/relationships/tags" Target="../tags/tag67.xml"/><Relationship Id="rId113" Type="http://schemas.openxmlformats.org/officeDocument/2006/relationships/tags" Target="../tags/tag75.xml"/><Relationship Id="rId118" Type="http://schemas.openxmlformats.org/officeDocument/2006/relationships/tags" Target="../tags/tag80.xml"/><Relationship Id="rId126" Type="http://schemas.openxmlformats.org/officeDocument/2006/relationships/tags" Target="../tags/tag88.xml"/><Relationship Id="rId8" Type="http://schemas.openxmlformats.org/officeDocument/2006/relationships/slideLayout" Target="../slideLayouts/slideLayout8.xml"/><Relationship Id="rId51" Type="http://schemas.openxmlformats.org/officeDocument/2006/relationships/tags" Target="../tags/tag13.xml"/><Relationship Id="rId72" Type="http://schemas.openxmlformats.org/officeDocument/2006/relationships/tags" Target="../tags/tag34.xml"/><Relationship Id="rId80" Type="http://schemas.openxmlformats.org/officeDocument/2006/relationships/tags" Target="../tags/tag42.xml"/><Relationship Id="rId85" Type="http://schemas.openxmlformats.org/officeDocument/2006/relationships/tags" Target="../tags/tag47.xml"/><Relationship Id="rId93" Type="http://schemas.openxmlformats.org/officeDocument/2006/relationships/tags" Target="../tags/tag55.xml"/><Relationship Id="rId98" Type="http://schemas.openxmlformats.org/officeDocument/2006/relationships/tags" Target="../tags/tag60.xml"/><Relationship Id="rId121" Type="http://schemas.openxmlformats.org/officeDocument/2006/relationships/tags" Target="../tags/tag8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46" Type="http://schemas.openxmlformats.org/officeDocument/2006/relationships/tags" Target="../tags/tag8.xml"/><Relationship Id="rId59" Type="http://schemas.openxmlformats.org/officeDocument/2006/relationships/tags" Target="../tags/tag21.xml"/><Relationship Id="rId67" Type="http://schemas.openxmlformats.org/officeDocument/2006/relationships/tags" Target="../tags/tag29.xml"/><Relationship Id="rId103" Type="http://schemas.openxmlformats.org/officeDocument/2006/relationships/tags" Target="../tags/tag65.xml"/><Relationship Id="rId108" Type="http://schemas.openxmlformats.org/officeDocument/2006/relationships/tags" Target="../tags/tag70.xml"/><Relationship Id="rId116" Type="http://schemas.openxmlformats.org/officeDocument/2006/relationships/tags" Target="../tags/tag78.xml"/><Relationship Id="rId124" Type="http://schemas.openxmlformats.org/officeDocument/2006/relationships/tags" Target="../tags/tag86.xml"/><Relationship Id="rId20" Type="http://schemas.openxmlformats.org/officeDocument/2006/relationships/slideLayout" Target="../slideLayouts/slideLayout20.xml"/><Relationship Id="rId41" Type="http://schemas.openxmlformats.org/officeDocument/2006/relationships/tags" Target="../tags/tag3.xml"/><Relationship Id="rId54" Type="http://schemas.openxmlformats.org/officeDocument/2006/relationships/tags" Target="../tags/tag16.xml"/><Relationship Id="rId62" Type="http://schemas.openxmlformats.org/officeDocument/2006/relationships/tags" Target="../tags/tag24.xml"/><Relationship Id="rId70" Type="http://schemas.openxmlformats.org/officeDocument/2006/relationships/tags" Target="../tags/tag32.xml"/><Relationship Id="rId75" Type="http://schemas.openxmlformats.org/officeDocument/2006/relationships/tags" Target="../tags/tag37.xml"/><Relationship Id="rId83" Type="http://schemas.openxmlformats.org/officeDocument/2006/relationships/tags" Target="../tags/tag45.xml"/><Relationship Id="rId88" Type="http://schemas.openxmlformats.org/officeDocument/2006/relationships/tags" Target="../tags/tag50.xml"/><Relationship Id="rId91" Type="http://schemas.openxmlformats.org/officeDocument/2006/relationships/tags" Target="../tags/tag53.xml"/><Relationship Id="rId96" Type="http://schemas.openxmlformats.org/officeDocument/2006/relationships/tags" Target="../tags/tag58.xml"/><Relationship Id="rId111" Type="http://schemas.openxmlformats.org/officeDocument/2006/relationships/tags" Target="../tags/tag7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11.xml"/><Relationship Id="rId57" Type="http://schemas.openxmlformats.org/officeDocument/2006/relationships/tags" Target="../tags/tag19.xml"/><Relationship Id="rId106" Type="http://schemas.openxmlformats.org/officeDocument/2006/relationships/tags" Target="../tags/tag68.xml"/><Relationship Id="rId114" Type="http://schemas.openxmlformats.org/officeDocument/2006/relationships/tags" Target="../tags/tag76.xml"/><Relationship Id="rId119" Type="http://schemas.openxmlformats.org/officeDocument/2006/relationships/tags" Target="../tags/tag8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tags" Target="../tags/tag6.xml"/><Relationship Id="rId52" Type="http://schemas.openxmlformats.org/officeDocument/2006/relationships/tags" Target="../tags/tag14.xml"/><Relationship Id="rId60" Type="http://schemas.openxmlformats.org/officeDocument/2006/relationships/tags" Target="../tags/tag22.xml"/><Relationship Id="rId65" Type="http://schemas.openxmlformats.org/officeDocument/2006/relationships/tags" Target="../tags/tag27.xml"/><Relationship Id="rId73" Type="http://schemas.openxmlformats.org/officeDocument/2006/relationships/tags" Target="../tags/tag35.xml"/><Relationship Id="rId78" Type="http://schemas.openxmlformats.org/officeDocument/2006/relationships/tags" Target="../tags/tag40.xml"/><Relationship Id="rId81" Type="http://schemas.openxmlformats.org/officeDocument/2006/relationships/tags" Target="../tags/tag43.xml"/><Relationship Id="rId86" Type="http://schemas.openxmlformats.org/officeDocument/2006/relationships/tags" Target="../tags/tag48.xml"/><Relationship Id="rId94" Type="http://schemas.openxmlformats.org/officeDocument/2006/relationships/tags" Target="../tags/tag56.xml"/><Relationship Id="rId99" Type="http://schemas.openxmlformats.org/officeDocument/2006/relationships/tags" Target="../tags/tag61.xml"/><Relationship Id="rId101" Type="http://schemas.openxmlformats.org/officeDocument/2006/relationships/tags" Target="../tags/tag63.xml"/><Relationship Id="rId122" Type="http://schemas.openxmlformats.org/officeDocument/2006/relationships/tags" Target="../tags/tag8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xml"/><Relationship Id="rId109" Type="http://schemas.openxmlformats.org/officeDocument/2006/relationships/tags" Target="../tags/tag71.xml"/><Relationship Id="rId34" Type="http://schemas.openxmlformats.org/officeDocument/2006/relationships/slideLayout" Target="../slideLayouts/slideLayout34.xml"/><Relationship Id="rId50" Type="http://schemas.openxmlformats.org/officeDocument/2006/relationships/tags" Target="../tags/tag12.xml"/><Relationship Id="rId55" Type="http://schemas.openxmlformats.org/officeDocument/2006/relationships/tags" Target="../tags/tag17.xml"/><Relationship Id="rId76" Type="http://schemas.openxmlformats.org/officeDocument/2006/relationships/tags" Target="../tags/tag38.xml"/><Relationship Id="rId97" Type="http://schemas.openxmlformats.org/officeDocument/2006/relationships/tags" Target="../tags/tag59.xml"/><Relationship Id="rId104" Type="http://schemas.openxmlformats.org/officeDocument/2006/relationships/tags" Target="../tags/tag66.xml"/><Relationship Id="rId120" Type="http://schemas.openxmlformats.org/officeDocument/2006/relationships/tags" Target="../tags/tag82.xml"/><Relationship Id="rId125" Type="http://schemas.openxmlformats.org/officeDocument/2006/relationships/tags" Target="../tags/tag87.xml"/><Relationship Id="rId7" Type="http://schemas.openxmlformats.org/officeDocument/2006/relationships/slideLayout" Target="../slideLayouts/slideLayout7.xml"/><Relationship Id="rId71" Type="http://schemas.openxmlformats.org/officeDocument/2006/relationships/tags" Target="../tags/tag33.xml"/><Relationship Id="rId92" Type="http://schemas.openxmlformats.org/officeDocument/2006/relationships/tags" Target="../tags/tag54.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2.xml"/><Relationship Id="rId45" Type="http://schemas.openxmlformats.org/officeDocument/2006/relationships/tags" Target="../tags/tag7.xml"/><Relationship Id="rId66" Type="http://schemas.openxmlformats.org/officeDocument/2006/relationships/tags" Target="../tags/tag28.xml"/><Relationship Id="rId87" Type="http://schemas.openxmlformats.org/officeDocument/2006/relationships/tags" Target="../tags/tag49.xml"/><Relationship Id="rId110" Type="http://schemas.openxmlformats.org/officeDocument/2006/relationships/tags" Target="../tags/tag72.xml"/><Relationship Id="rId115" Type="http://schemas.openxmlformats.org/officeDocument/2006/relationships/tags" Target="../tags/tag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8000" y="1944000"/>
            <a:ext cx="10896000" cy="4266000"/>
          </a:xfrm>
          <a:prstGeom prst="rect">
            <a:avLst/>
          </a:prstGeom>
        </p:spPr>
        <p:txBody>
          <a:bodyPr vert="horz" lIns="0" tIns="0" rIns="0" bIns="0" rtlCol="0">
            <a:noAutofit/>
          </a:bodyPr>
          <a:lstStyle/>
          <a:p>
            <a:pPr lvl="0"/>
            <a:r>
              <a:rPr lang="en-GB" noProof="0" dirty="0"/>
              <a:t>Level 1</a:t>
            </a:r>
          </a:p>
          <a:p>
            <a:pPr lvl="1"/>
            <a:r>
              <a:rPr lang="en-GB" noProof="0" dirty="0"/>
              <a:t>Level 2</a:t>
            </a:r>
          </a:p>
          <a:p>
            <a:pPr lvl="2"/>
            <a:r>
              <a:rPr lang="en-GB" noProof="0" dirty="0"/>
              <a:t>Level 3</a:t>
            </a:r>
          </a:p>
          <a:p>
            <a:pPr lvl="3"/>
            <a:r>
              <a:rPr lang="en-GB" noProof="0" dirty="0"/>
              <a:t>Level 4, Header</a:t>
            </a:r>
          </a:p>
          <a:p>
            <a:pPr lvl="4"/>
            <a:r>
              <a:rPr lang="en-GB" noProof="0" dirty="0"/>
              <a:t>Level 5, Body</a:t>
            </a:r>
          </a:p>
          <a:p>
            <a:pPr lvl="5"/>
            <a:r>
              <a:rPr lang="en-GB" noProof="0" dirty="0"/>
              <a:t>Level 6</a:t>
            </a:r>
          </a:p>
          <a:p>
            <a:pPr lvl="6"/>
            <a:r>
              <a:rPr lang="en-GB" noProof="0" dirty="0"/>
              <a:t>Level 7, Small Header</a:t>
            </a:r>
          </a:p>
          <a:p>
            <a:pPr lvl="7"/>
            <a:r>
              <a:rPr lang="en-GB" noProof="0" dirty="0"/>
              <a:t>Level 8, Small Body</a:t>
            </a:r>
          </a:p>
          <a:p>
            <a:pPr lvl="8"/>
            <a:r>
              <a:rPr lang="en-GB" noProof="0" dirty="0"/>
              <a:t>Level 9, Infographic</a:t>
            </a:r>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648000" y="648000"/>
            <a:ext cx="10896000" cy="1296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2" name="Date Placeholder 1">
            <a:extLst>
              <a:ext uri="{FF2B5EF4-FFF2-40B4-BE49-F238E27FC236}">
                <a16:creationId xmlns:a16="http://schemas.microsoft.com/office/drawing/2014/main" id="{0643F1B6-0743-4D14-8B95-B030120DE5D1}"/>
              </a:ext>
            </a:extLst>
          </p:cNvPr>
          <p:cNvSpPr>
            <a:spLocks noGrp="1"/>
          </p:cNvSpPr>
          <p:nvPr>
            <p:ph type="dt" sz="half" idx="2"/>
          </p:nvPr>
        </p:nvSpPr>
        <p:spPr>
          <a:xfrm>
            <a:off x="648000" y="324000"/>
            <a:ext cx="1920000" cy="125850"/>
          </a:xfrm>
          <a:prstGeom prst="rect">
            <a:avLst/>
          </a:prstGeom>
        </p:spPr>
        <p:txBody>
          <a:bodyPr vert="horz" lIns="0" tIns="0" rIns="0" bIns="0" rtlCol="0" anchor="t"/>
          <a:lstStyle>
            <a:lvl1pPr algn="l">
              <a:defRPr sz="700">
                <a:solidFill>
                  <a:schemeClr val="tx2"/>
                </a:solidFill>
              </a:defRPr>
            </a:lvl1pPr>
          </a:lstStyle>
          <a:p>
            <a:endParaRPr lang="en-GB" dirty="0"/>
          </a:p>
        </p:txBody>
      </p:sp>
      <p:sp>
        <p:nvSpPr>
          <p:cNvPr id="8" name="Footer Placeholder 7">
            <a:extLst>
              <a:ext uri="{FF2B5EF4-FFF2-40B4-BE49-F238E27FC236}">
                <a16:creationId xmlns:a16="http://schemas.microsoft.com/office/drawing/2014/main" id="{69460BDC-2796-43E8-A075-B3BFBC3B28E3}"/>
              </a:ext>
            </a:extLst>
          </p:cNvPr>
          <p:cNvSpPr>
            <a:spLocks noGrp="1"/>
          </p:cNvSpPr>
          <p:nvPr>
            <p:ph type="ftr" sz="quarter" idx="3"/>
          </p:nvPr>
        </p:nvSpPr>
        <p:spPr>
          <a:xfrm>
            <a:off x="2892712" y="323850"/>
            <a:ext cx="4162138" cy="126000"/>
          </a:xfrm>
          <a:prstGeom prst="rect">
            <a:avLst/>
          </a:prstGeom>
        </p:spPr>
        <p:txBody>
          <a:bodyPr vert="horz" lIns="0" tIns="0" rIns="0" bIns="0" rtlCol="0" anchor="t"/>
          <a:lstStyle>
            <a:lvl1pPr algn="l">
              <a:defRPr sz="700">
                <a:solidFill>
                  <a:schemeClr val="tx2"/>
                </a:solidFill>
              </a:defRPr>
            </a:lvl1pPr>
          </a:lstStyle>
          <a:p>
            <a:endParaRPr lang="en-GB" dirty="0"/>
          </a:p>
        </p:txBody>
      </p:sp>
      <p:sp>
        <p:nvSpPr>
          <p:cNvPr id="9" name="Slide Number Placeholder 8">
            <a:extLst>
              <a:ext uri="{FF2B5EF4-FFF2-40B4-BE49-F238E27FC236}">
                <a16:creationId xmlns:a16="http://schemas.microsoft.com/office/drawing/2014/main" id="{5942516E-ED5A-4F68-B285-E8D0CC42F948}"/>
              </a:ext>
            </a:extLst>
          </p:cNvPr>
          <p:cNvSpPr>
            <a:spLocks noGrp="1"/>
          </p:cNvSpPr>
          <p:nvPr>
            <p:ph type="sldNum" sz="quarter" idx="4"/>
          </p:nvPr>
        </p:nvSpPr>
        <p:spPr>
          <a:xfrm>
            <a:off x="324000" y="324000"/>
            <a:ext cx="324000" cy="125850"/>
          </a:xfrm>
          <a:prstGeom prst="rect">
            <a:avLst/>
          </a:prstGeom>
        </p:spPr>
        <p:txBody>
          <a:bodyPr vert="horz" lIns="0" tIns="0" rIns="0" bIns="0" rtlCol="0" anchor="t"/>
          <a:lstStyle>
            <a:lvl1pPr algn="l">
              <a:defRPr sz="700">
                <a:solidFill>
                  <a:schemeClr val="tx2"/>
                </a:solidFill>
              </a:defRPr>
            </a:lvl1pPr>
          </a:lstStyle>
          <a:p>
            <a:fld id="{23AA811B-2EBD-4900-905E-5BE206449611}" type="slidenum">
              <a:rPr lang="en-GB" smtClean="0"/>
              <a:pPr/>
              <a:t>‹#›</a:t>
            </a:fld>
            <a:endParaRPr lang="en-GB" dirty="0"/>
          </a:p>
        </p:txBody>
      </p:sp>
      <p:sp>
        <p:nvSpPr>
          <p:cNvPr id="26" name="TextBox 25">
            <a:extLst>
              <a:ext uri="{FF2B5EF4-FFF2-40B4-BE49-F238E27FC236}">
                <a16:creationId xmlns:a16="http://schemas.microsoft.com/office/drawing/2014/main" id="{278D69B5-2783-4637-A949-A867EE4EFE6B}"/>
              </a:ext>
            </a:extLst>
          </p:cNvPr>
          <p:cNvSpPr txBox="1"/>
          <p:nvPr userDrawn="1"/>
        </p:nvSpPr>
        <p:spPr>
          <a:xfrm>
            <a:off x="11218069" y="324000"/>
            <a:ext cx="648494" cy="107722"/>
          </a:xfrm>
          <a:prstGeom prst="rect">
            <a:avLst/>
          </a:prstGeom>
          <a:noFill/>
        </p:spPr>
        <p:txBody>
          <a:bodyPr wrap="square" lIns="0" tIns="0" rIns="0" bIns="0" rtlCol="0">
            <a:spAutoFit/>
          </a:bodyPr>
          <a:lstStyle/>
          <a:p>
            <a:pPr algn="r"/>
            <a:r>
              <a:rPr lang="en-GB" sz="700" dirty="0">
                <a:solidFill>
                  <a:schemeClr val="tx2"/>
                </a:solidFill>
              </a:rPr>
              <a:t>Novo Nordisk</a:t>
            </a:r>
            <a:r>
              <a:rPr lang="en-GB" sz="700" baseline="30000" dirty="0">
                <a:solidFill>
                  <a:schemeClr val="tx2"/>
                </a:solidFill>
              </a:rPr>
              <a:t>®</a:t>
            </a:r>
          </a:p>
        </p:txBody>
      </p:sp>
      <p:sp>
        <p:nvSpPr>
          <p:cNvPr id="4" name="[WorkArea]" descr="&lt;?xml version=&quot;1.0&quot; encoding=&quot;utf-16&quot;?&gt;&#10;&lt;GridTheme xmlns:xsi=&quot;http://www.w3.org/2001/XMLSchema-instance&quot; xmlns:xsd=&quot;http://www.w3.org/2001/XMLSchema&quot;&gt;&#10;  &lt;GuideLines /&gt;&#10;  &lt;SubGrids&gt;&#10;    &lt;SubGrid&gt;&#10;      &lt;Left&gt;25.51181&lt;/Left&gt;&#10;      &lt;Top&gt;25.51181&lt;/Top&gt;&#10;      &lt;Width&gt;25.51181&lt;/Width&gt;&#10;      &lt;Height&gt;25.51181&lt;/Height&gt;&#10;    &lt;/SubGrid&gt;&#10;    &lt;SubGrid&gt;&#10;      &lt;Left&gt;51.02362&lt;/Left&gt;&#10;      &lt;Top&gt;25.51181&lt;/Top&gt;&#10;      &lt;Width&gt;151.1811&lt;/Width&gt;&#10;      &lt;Height&gt;25.51181&lt;/Height&gt;&#10;    &lt;/SubGrid&gt;&#10;    &lt;SubGrid&gt;&#10;      &lt;Left&gt;202.204727&lt;/Left&gt;&#10;      &lt;Top&gt;25.51181&lt;/Top&gt;&#10;      &lt;Width&gt;25.51181&lt;/Width&gt;&#10;      &lt;Height&gt;25.51181&lt;/Height&gt;&#10;    &lt;/SubGrid&gt;&#10;    &lt;SubGrid&gt;&#10;      &lt;Left&gt;227.716537&lt;/Left&gt;&#10;      &lt;Top&gt;25.51181&lt;/Top&gt;&#10;      &lt;Width&gt;151.1811&lt;/Width&gt;&#10;      &lt;Height&gt;25.51181&lt;/Height&gt;&#10;    &lt;/SubGrid&gt;&#10;    &lt;SubGrid&gt;&#10;      &lt;Left&gt;378.897644&lt;/Left&gt;&#10;      &lt;Top&gt;25.51181&lt;/Top&gt;&#10;      &lt;Width&gt;25.51181&lt;/Width&gt;&#10;      &lt;Height&gt;25.51181&lt;/Height&gt;&#10;    &lt;/SubGrid&gt;&#10;    &lt;SubGrid&gt;&#10;      &lt;Left&gt;404.409454&lt;/Left&gt;&#10;      &lt;Top&gt;25.51181&lt;/Top&gt;&#10;      &lt;Width&gt;151.1811&lt;/Width&gt;&#10;      &lt;Height&gt;25.51181&lt;/Height&gt;&#10;    &lt;/SubGrid&gt;&#10;    &lt;SubGrid&gt;&#10;      &lt;Left&gt;555.5906&lt;/Left&gt;&#10;      &lt;Top&gt;25.51181&lt;/Top&gt;&#10;      &lt;Width&gt;25.51181&lt;/Width&gt;&#10;      &lt;Height&gt;25.51181&lt;/Height&gt;&#10;    &lt;/SubGrid&gt;&#10;    &lt;SubGrid&gt;&#10;      &lt;Left&gt;581.102356&lt;/Left&gt;&#10;      &lt;Top&gt;25.51181&lt;/Top&gt;&#10;      &lt;Width&gt;151.1811&lt;/Width&gt;&#10;      &lt;Height&gt;25.51181&lt;/Height&gt;&#10;    &lt;/SubGrid&gt;&#10;    &lt;SubGrid&gt;&#10;      &lt;Left&gt;732.283447&lt;/Left&gt;&#10;      &lt;Top&gt;25.51181&lt;/Top&gt;&#10;      &lt;Width&gt;25.51181&lt;/Width&gt;&#10;      &lt;Height&gt;25.51181&lt;/Height&gt;&#10;    &lt;/SubGrid&gt;&#10;    &lt;SubGrid&gt;&#10;      &lt;Left&gt;757.7953&lt;/Left&gt;&#10;      &lt;Top&gt;25.51181&lt;/Top&gt;&#10;      &lt;Width&gt;151.1811&lt;/Width&gt;&#10;      &lt;Height&gt;25.51181&lt;/Height&gt;&#10;    &lt;/SubGrid&gt;&#10;    &lt;SubGrid&gt;&#10;      &lt;Left&gt;908.9764&lt;/Left&gt;&#10;      &lt;Top&gt;25.51181&lt;/Top&gt;&#10;      &lt;Width&gt;25.51181&lt;/Width&gt;&#10;      &lt;Height&gt;25.51181&lt;/Height&gt;&#10;    &lt;/SubGrid&gt;&#10;    &lt;SubGrid&gt;&#10;      &lt;Left&gt;25.51181&lt;/Left&gt;&#10;      &lt;Top&gt;218.976379&lt;/Top&gt;&#10;      &lt;Width&gt;25.51181&lt;/Width&gt;&#10;      &lt;Height&gt;25.51181&lt;/Height&gt;&#10;    &lt;/SubGrid&gt;&#10;    &lt;SubGrid&gt;&#10;      &lt;Left&gt;25.51181&lt;/Left&gt;&#10;      &lt;Top&gt;244.48819&lt;/Top&gt;&#10;      &lt;Width&gt;25.51181&lt;/Width&gt;&#10;      &lt;Height&gt;25.51181&lt;/Height&gt;&#10;    &lt;/SubGrid&gt;&#10;    &lt;SubGrid&gt;&#10;      &lt;Left&gt;25.51181&lt;/Left&gt;&#10;      &lt;Top&gt;270&lt;/Top&gt;&#10;      &lt;Width&gt;25.51181&lt;/Width&gt;&#10;      &lt;Height&gt;25.51181&lt;/Height&gt;&#10;    &lt;/SubGrid&gt;&#10;    &lt;SubGrid&gt;&#10;      &lt;Left&gt;25.51181&lt;/Left&gt;&#10;      &lt;Top&gt;295.5118&lt;/Top&gt;&#10;      &lt;Width&gt;25.51181&lt;/Width&gt;&#10;      &lt;Height&gt;25.51181&lt;/Height&gt;&#10;    &lt;/SubGrid&gt;&#10;    &lt;SubGrid&gt;&#10;      &lt;Left&gt;51.02362&lt;/Left&gt;&#10;      &lt;Top&gt;295.5118&lt;/Top&gt;&#10;      &lt;Width&gt;151.1811&lt;/Width&gt;&#10;      &lt;Height&gt;25.51181&lt;/Height&gt;&#10;    &lt;/SubGrid&gt;&#10;    &lt;SubGrid&gt;&#10;      &lt;Left&gt;202.204727&lt;/Left&gt;&#10;      &lt;Top&gt;295.5118&lt;/Top&gt;&#10;      &lt;Width&gt;25.51181&lt;/Width&gt;&#10;      &lt;Height&gt;25.51181&lt;/Height&gt;&#10;    &lt;/SubGrid&gt;&#10;    &lt;SubGrid&gt;&#10;      &lt;Left&gt;51.02362&lt;/Left&gt;&#10;      &lt;Top&gt;270&lt;/Top&gt;&#10;      &lt;Width&gt;151.1811&lt;/Width&gt;&#10;      &lt;Height&gt;25.51181&lt;/Height&gt;&#10;    &lt;/SubGrid&gt;&#10;    &lt;SubGrid&gt;&#10;      &lt;Left&gt;202.204727&lt;/Left&gt;&#10;      &lt;Top&gt;270&lt;/Top&gt;&#10;      &lt;Width&gt;25.51181&lt;/Width&gt;&#10;      &lt;Height&gt;25.51181&lt;/Height&gt;&#10;    &lt;/SubGrid&gt;&#10;    &lt;SubGrid&gt;&#10;      &lt;Left&gt;51.02362&lt;/Left&gt;&#10;      &lt;Top&gt;244.48819&lt;/Top&gt;&#10;      &lt;Width&gt;151.1811&lt;/Width&gt;&#10;      &lt;Height&gt;25.51181&lt;/Height&gt;&#10;    &lt;/SubGrid&gt;&#10;    &lt;SubGrid&gt;&#10;      &lt;Left&gt;202.204727&lt;/Left&gt;&#10;      &lt;Top&gt;244.48819&lt;/Top&gt;&#10;      &lt;Width&gt;25.51181&lt;/Width&gt;&#10;      &lt;Height&gt;25.51181&lt;/Height&gt;&#10;    &lt;/SubGrid&gt;&#10;    &lt;SubGrid&gt;&#10;      &lt;Left&gt;51.02362&lt;/Left&gt;&#10;      &lt;Top&gt;218.976379&lt;/Top&gt;&#10;      &lt;Width&gt;151.1811&lt;/Width&gt;&#10;      &lt;Height&gt;25.51181&lt;/Height&gt;&#10;    &lt;/SubGrid&gt;&#10;    &lt;SubGrid&gt;&#10;      &lt;Left&gt;202.204727&lt;/Left&gt;&#10;      &lt;Top&gt;218.976379&lt;/Top&gt;&#10;      &lt;Width&gt;25.51181&lt;/Width&gt;&#10;      &lt;Height&gt;25.51181&lt;/Height&gt;&#10;    &lt;/SubGrid&gt;&#10;    &lt;SubGrid&gt;&#10;      &lt;Left&gt;25.51181&lt;/Left&gt;&#10;      &lt;Top&gt;488.976379&lt;/Top&gt;&#10;      &lt;Width&gt;25.51181&lt;/Width&gt;&#10;      &lt;Height&gt;25.51181&lt;/Height&gt;&#10;    &lt;/SubGrid&gt;&#10;    &lt;SubGrid&gt;&#10;      &lt;Left&gt;51.02362&lt;/Left&gt;&#10;      &lt;Top&gt;488.976379&lt;/Top&gt;&#10;      &lt;Width&gt;151.1811&lt;/Width&gt;&#10;      &lt;Height&gt;25.51181&lt;/Height&gt;&#10;    &lt;/SubGrid&gt;&#10;    &lt;SubGrid&gt;&#10;      &lt;Left&gt;202.204727&lt;/Left&gt;&#10;      &lt;Top&gt;488.976379&lt;/Top&gt;&#10;      &lt;Width&gt;25.51181&lt;/Width&gt;&#10;      &lt;Height&gt;25.51181&lt;/Height&gt;&#10;    &lt;/SubGrid&gt;&#10;    &lt;SubGrid&gt;&#10;      &lt;Left&gt;227.716537&lt;/Left&gt;&#10;      &lt;Top&gt;488.976379&lt;/Top&gt;&#10;      &lt;Width&gt;151.1811&lt;/Width&gt;&#10;      &lt;Height&gt;25.51181&lt;/Height&gt;&#10;    &lt;/SubGrid&gt;&#10;    &lt;SubGrid&gt;&#10;      &lt;Left&gt;378.897644&lt;/Left&gt;&#10;      &lt;Top&gt;488.976379&lt;/Top&gt;&#10;      &lt;Width&gt;25.51181&lt;/Width&gt;&#10;      &lt;Height&gt;25.51181&lt;/Height&gt;&#10;    &lt;/SubGrid&gt;&#10;    &lt;SubGrid&gt;&#10;      &lt;Left&gt;404.409454&lt;/Left&gt;&#10;      &lt;Top&gt;488.976379&lt;/Top&gt;&#10;      &lt;Width&gt;151.1811&lt;/Width&gt;&#10;      &lt;Height&gt;25.51181&lt;/Height&gt;&#10;    &lt;/SubGrid&gt;&#10;    &lt;SubGrid&gt;&#10;      &lt;Left&gt;555.5906&lt;/Left&gt;&#10;      &lt;Top&gt;488.976379&lt;/Top&gt;&#10;      &lt;Width&gt;25.51181&lt;/Width&gt;&#10;      &lt;Height&gt;25.51181&lt;/Height&gt;&#10;    &lt;/SubGrid&gt;&#10;    &lt;SubGrid&gt;&#10;      &lt;Left&gt;581.102356&lt;/Left&gt;&#10;      &lt;Top&gt;488.976379&lt;/Top&gt;&#10;      &lt;Width&gt;151.1811&lt;/Width&gt;&#10;      &lt;Height&gt;25.51181&lt;/Height&gt;&#10;    &lt;/SubGrid&gt;&#10;    &lt;SubGrid&gt;&#10;      &lt;Left&gt;732.283447&lt;/Left&gt;&#10;      &lt;Top&gt;488.976379&lt;/Top&gt;&#10;      &lt;Width&gt;25.51181&lt;/Width&gt;&#10;      &lt;Height&gt;25.51181&lt;/Height&gt;&#10;    &lt;/SubGrid&gt;&#10;    &lt;SubGrid&gt;&#10;      &lt;Left&gt;757.7953&lt;/Left&gt;&#10;      &lt;Top&gt;488.976379&lt;/Top&gt;&#10;      &lt;Width&gt;151.1811&lt;/Width&gt;&#10;      &lt;Height&gt;25.51181&lt;/Height&gt;&#10;    &lt;/SubGrid&gt;&#10;    &lt;SubGrid&gt;&#10;      &lt;Left&gt;908.9764&lt;/Left&gt;&#10;      &lt;Top&gt;488.976379&lt;/Top&gt;&#10;      &lt;Width&gt;25.51181&lt;/Width&gt;&#10;      &lt;Height&gt;25.51181&lt;/Height&gt;&#10;    &lt;/SubGrid&gt;&#10;    &lt;SubGrid&gt;&#10;      &lt;Left&gt;227.716537&lt;/Left&gt;&#10;      &lt;Top&gt;295.5118&lt;/Top&gt;&#10;      &lt;Width&gt;151.1811&lt;/Width&gt;&#10;      &lt;Height&gt;25.51181&lt;/Height&gt;&#10;    &lt;/SubGrid&gt;&#10;    &lt;SubGrid&gt;&#10;      &lt;Left&gt;378.897644&lt;/Left&gt;&#10;      &lt;Top&gt;295.5118&lt;/Top&gt;&#10;      &lt;Width&gt;25.51181&lt;/Width&gt;&#10;      &lt;Height&gt;25.51181&lt;/Height&gt;&#10;    &lt;/SubGrid&gt;&#10;    &lt;SubGrid&gt;&#10;      &lt;Left&gt;227.716537&lt;/Left&gt;&#10;      &lt;Top&gt;270&lt;/Top&gt;&#10;      &lt;Width&gt;151.1811&lt;/Width&gt;&#10;      &lt;Height&gt;25.51181&lt;/Height&gt;&#10;    &lt;/SubGrid&gt;&#10;    &lt;SubGrid&gt;&#10;      &lt;Left&gt;378.897644&lt;/Left&gt;&#10;      &lt;Top&gt;270&lt;/Top&gt;&#10;      &lt;Width&gt;25.51181&lt;/Width&gt;&#10;      &lt;Height&gt;25.51181&lt;/Height&gt;&#10;    &lt;/SubGrid&gt;&#10;    &lt;SubGrid&gt;&#10;      &lt;Left&gt;227.716537&lt;/Left&gt;&#10;      &lt;Top&gt;244.48819&lt;/Top&gt;&#10;      &lt;Width&gt;151.1811&lt;/Width&gt;&#10;      &lt;Height&gt;25.51181&lt;/Height&gt;&#10;    &lt;/SubGrid&gt;&#10;    &lt;SubGrid&gt;&#10;      &lt;Left&gt;378.897644&lt;/Left&gt;&#10;      &lt;Top&gt;244.48819&lt;/Top&gt;&#10;      &lt;Width&gt;25.51181&lt;/Width&gt;&#10;      &lt;Height&gt;25.51181&lt;/Height&gt;&#10;    &lt;/SubGrid&gt;&#10;    &lt;SubGrid&gt;&#10;      &lt;Left&gt;227.716537&lt;/Left&gt;&#10;      &lt;Top&gt;218.976379&lt;/Top&gt;&#10;      &lt;Width&gt;151.1811&lt;/Width&gt;&#10;      &lt;Height&gt;25.51181&lt;/Height&gt;&#10;    &lt;/SubGrid&gt;&#10;    &lt;SubGrid&gt;&#10;      &lt;Left&gt;378.897644&lt;/Left&gt;&#10;      &lt;Top&gt;218.976379&lt;/Top&gt;&#10;      &lt;Width&gt;25.51181&lt;/Width&gt;&#10;      &lt;Height&gt;25.51181&lt;/Height&gt;&#10;    &lt;/SubGrid&gt;&#10;    &lt;SubGrid&gt;&#10;      &lt;Left&gt;404.409454&lt;/Left&gt;&#10;      &lt;Top&gt;295.5118&lt;/Top&gt;&#10;      &lt;Width&gt;151.1811&lt;/Width&gt;&#10;      &lt;Height&gt;25.51181&lt;/Height&gt;&#10;    &lt;/SubGrid&gt;&#10;    &lt;SubGrid&gt;&#10;      &lt;Left&gt;555.5906&lt;/Left&gt;&#10;      &lt;Top&gt;295.5118&lt;/Top&gt;&#10;      &lt;Width&gt;25.51181&lt;/Width&gt;&#10;      &lt;Height&gt;25.51181&lt;/Height&gt;&#10;    &lt;/SubGrid&gt;&#10;    &lt;SubGrid&gt;&#10;      &lt;Left&gt;404.409454&lt;/Left&gt;&#10;      &lt;Top&gt;270&lt;/Top&gt;&#10;      &lt;Width&gt;151.1811&lt;/Width&gt;&#10;      &lt;Height&gt;25.51181&lt;/Height&gt;&#10;    &lt;/SubGrid&gt;&#10;    &lt;SubGrid&gt;&#10;      &lt;Left&gt;555.5906&lt;/Left&gt;&#10;      &lt;Top&gt;270&lt;/Top&gt;&#10;      &lt;Width&gt;25.51181&lt;/Width&gt;&#10;      &lt;Height&gt;25.51181&lt;/Height&gt;&#10;    &lt;/SubGrid&gt;&#10;    &lt;SubGrid&gt;&#10;      &lt;Left&gt;404.409454&lt;/Left&gt;&#10;      &lt;Top&gt;244.48819&lt;/Top&gt;&#10;      &lt;Width&gt;151.1811&lt;/Width&gt;&#10;      &lt;Height&gt;25.51181&lt;/Height&gt;&#10;    &lt;/SubGrid&gt;&#10;    &lt;SubGrid&gt;&#10;      &lt;Left&gt;555.5906&lt;/Left&gt;&#10;      &lt;Top&gt;244.48819&lt;/Top&gt;&#10;      &lt;Width&gt;25.51181&lt;/Width&gt;&#10;      &lt;Height&gt;25.51181&lt;/Height&gt;&#10;    &lt;/SubGrid&gt;&#10;    &lt;SubGrid&gt;&#10;      &lt;Left&gt;404.409454&lt;/Left&gt;&#10;      &lt;Top&gt;218.976379&lt;/Top&gt;&#10;      &lt;Width&gt;151.1811&lt;/Width&gt;&#10;      &lt;Height&gt;25.51181&lt;/Height&gt;&#10;    &lt;/SubGrid&gt;&#10;    &lt;SubGrid&gt;&#10;      &lt;Left&gt;555.5906&lt;/Left&gt;&#10;      &lt;Top&gt;218.976379&lt;/Top&gt;&#10;      &lt;Width&gt;25.51181&lt;/Width&gt;&#10;      &lt;Height&gt;25.51181&lt;/Height&gt;&#10;    &lt;/SubGrid&gt;&#10;    &lt;SubGrid&gt;&#10;      &lt;Left&gt;581.102356&lt;/Left&gt;&#10;      &lt;Top&gt;295.5118&lt;/Top&gt;&#10;      &lt;Width&gt;151.1811&lt;/Width&gt;&#10;      &lt;Height&gt;25.51181&lt;/Height&gt;&#10;    &lt;/SubGrid&gt;&#10;    &lt;SubGrid&gt;&#10;      &lt;Left&gt;732.283447&lt;/Left&gt;&#10;      &lt;Top&gt;295.5118&lt;/Top&gt;&#10;      &lt;Width&gt;25.51181&lt;/Width&gt;&#10;      &lt;Height&gt;25.51181&lt;/Height&gt;&#10;    &lt;/SubGrid&gt;&#10;    &lt;SubGrid&gt;&#10;      &lt;Left&gt;581.102356&lt;/Left&gt;&#10;      &lt;Top&gt;270&lt;/Top&gt;&#10;      &lt;Width&gt;151.1811&lt;/Width&gt;&#10;      &lt;Height&gt;25.51181&lt;/Height&gt;&#10;    &lt;/SubGrid&gt;&#10;    &lt;SubGrid&gt;&#10;      &lt;Left&gt;732.283447&lt;/Left&gt;&#10;      &lt;Top&gt;270&lt;/Top&gt;&#10;      &lt;Width&gt;25.51181&lt;/Width&gt;&#10;      &lt;Height&gt;25.51181&lt;/Height&gt;&#10;    &lt;/SubGrid&gt;&#10;    &lt;SubGrid&gt;&#10;      &lt;Left&gt;581.102356&lt;/Left&gt;&#10;      &lt;Top&gt;244.48819&lt;/Top&gt;&#10;      &lt;Width&gt;151.1811&lt;/Width&gt;&#10;      &lt;Height&gt;25.51181&lt;/Height&gt;&#10;    &lt;/SubGrid&gt;&#10;    &lt;SubGrid&gt;&#10;      &lt;Left&gt;732.283447&lt;/Left&gt;&#10;      &lt;Top&gt;244.48819&lt;/Top&gt;&#10;      &lt;Width&gt;25.51181&lt;/Width&gt;&#10;      &lt;Height&gt;25.51181&lt;/Height&gt;&#10;    &lt;/SubGrid&gt;&#10;    &lt;SubGrid&gt;&#10;      &lt;Left&gt;581.102356&lt;/Left&gt;&#10;      &lt;Top&gt;218.976379&lt;/Top&gt;&#10;      &lt;Width&gt;151.1811&lt;/Width&gt;&#10;      &lt;Height&gt;25.51181&lt;/Height&gt;&#10;    &lt;/SubGrid&gt;&#10;    &lt;SubGrid&gt;&#10;      &lt;Left&gt;732.283447&lt;/Left&gt;&#10;      &lt;Top&gt;218.976379&lt;/Top&gt;&#10;      &lt;Width&gt;25.51181&lt;/Width&gt;&#10;      &lt;Height&gt;25.51181&lt;/Height&gt;&#10;    &lt;/SubGrid&gt;&#10;    &lt;SubGrid&gt;&#10;      &lt;Left&gt;757.7953&lt;/Left&gt;&#10;      &lt;Top&gt;295.5118&lt;/Top&gt;&#10;      &lt;Width&gt;151.1811&lt;/Width&gt;&#10;      &lt;Height&gt;25.51181&lt;/Height&gt;&#10;    &lt;/SubGrid&gt;&#10;    &lt;SubGrid&gt;&#10;      &lt;Left&gt;908.9764&lt;/Left&gt;&#10;      &lt;Top&gt;295.5118&lt;/Top&gt;&#10;      &lt;Width&gt;25.51181&lt;/Width&gt;&#10;      &lt;Height&gt;25.51181&lt;/Height&gt;&#10;    &lt;/SubGrid&gt;&#10;    &lt;SubGrid&gt;&#10;      &lt;Left&gt;757.7953&lt;/Left&gt;&#10;      &lt;Top&gt;270&lt;/Top&gt;&#10;      &lt;Width&gt;151.1811&lt;/Width&gt;&#10;      &lt;Height&gt;25.51181&lt;/Height&gt;&#10;    &lt;/SubGrid&gt;&#10;    &lt;SubGrid&gt;&#10;      &lt;Left&gt;908.9764&lt;/Left&gt;&#10;      &lt;Top&gt;270&lt;/Top&gt;&#10;      &lt;Width&gt;25.51181&lt;/Width&gt;&#10;      &lt;Height&gt;25.51181&lt;/Height&gt;&#10;    &lt;/SubGrid&gt;&#10;    &lt;SubGrid&gt;&#10;      &lt;Left&gt;757.7953&lt;/Left&gt;&#10;      &lt;Top&gt;244.48819&lt;/Top&gt;&#10;      &lt;Width&gt;151.1811&lt;/Width&gt;&#10;      &lt;Height&gt;25.51181&lt;/Height&gt;&#10;    &lt;/SubGrid&gt;&#10;    &lt;SubGrid&gt;&#10;      &lt;Left&gt;908.9764&lt;/Left&gt;&#10;      &lt;Top&gt;244.48819&lt;/Top&gt;&#10;      &lt;Width&gt;25.51181&lt;/Width&gt;&#10;      &lt;Height&gt;25.51181&lt;/Height&gt;&#10;    &lt;/SubGrid&gt;&#10;    &lt;SubGrid&gt;&#10;      &lt;Left&gt;757.7953&lt;/Left&gt;&#10;      &lt;Top&gt;218.976379&lt;/Top&gt;&#10;      &lt;Width&gt;151.1811&lt;/Width&gt;&#10;      &lt;Height&gt;25.51181&lt;/Height&gt;&#10;    &lt;/SubGrid&gt;&#10;    &lt;SubGrid&gt;&#10;      &lt;Left&gt;908.9764&lt;/Left&gt;&#10;      &lt;Top&gt;218.976379&lt;/Top&gt;&#10;      &lt;Width&gt;25.51181&lt;/Width&gt;&#10;      &lt;Height&gt;25.51181&lt;/Height&gt;&#10;    &lt;/SubGrid&gt;&#10;    &lt;SubGrid&gt;&#10;      &lt;Left&gt;25.51181&lt;/Left&gt;&#10;      &lt;Top&gt;51.02362&lt;/Top&gt;&#10;      &lt;Width&gt;25.51181&lt;/Width&gt;&#10;      &lt;Height&gt;167.952759&lt;/Height&gt;&#10;    &lt;/SubGrid&gt;&#10;    &lt;SubGrid&gt;&#10;      &lt;Left&gt;202.204727&lt;/Left&gt;&#10;      &lt;Top&gt;51.02362&lt;/Top&gt;&#10;      &lt;Width&gt;25.51181&lt;/Width&gt;&#10;      &lt;Height&gt;167.952759&lt;/Height&gt;&#10;    &lt;/SubGrid&gt;&#10;    &lt;SubGrid&gt;&#10;      &lt;Left&gt;378.897644&lt;/Left&gt;&#10;      &lt;Top&gt;51.02362&lt;/Top&gt;&#10;      &lt;Width&gt;25.51181&lt;/Width&gt;&#10;      &lt;Height&gt;167.952759&lt;/Height&gt;&#10;    &lt;/SubGrid&gt;&#10;    &lt;SubGrid&gt;&#10;      &lt;Left&gt;555.5906&lt;/Left&gt;&#10;      &lt;Top&gt;51.02362&lt;/Top&gt;&#10;      &lt;Width&gt;25.51181&lt;/Width&gt;&#10;      &lt;Height&gt;167.952759&lt;/Height&gt;&#10;    &lt;/SubGrid&gt;&#10;    &lt;SubGrid&gt;&#10;      &lt;Left&gt;732.283447&lt;/Left&gt;&#10;      &lt;Top&gt;51.02362&lt;/Top&gt;&#10;      &lt;Width&gt;25.51181&lt;/Width&gt;&#10;      &lt;Height&gt;167.952759&lt;/Height&gt;&#10;    &lt;/SubGrid&gt;&#10;    &lt;SubGrid&gt;&#10;      &lt;Left&gt;908.9764&lt;/Left&gt;&#10;      &lt;Top&gt;51.02362&lt;/Top&gt;&#10;      &lt;Width&gt;25.51181&lt;/Width&gt;&#10;      &lt;Height&gt;167.952759&lt;/Height&gt;&#10;    &lt;/SubGrid&gt;&#10;    &lt;SubGrid&gt;&#10;      &lt;Left&gt;25.51181&lt;/Left&gt;&#10;      &lt;Top&gt;321.023621&lt;/Top&gt;&#10;      &lt;Width&gt;25.51181&lt;/Width&gt;&#10;      &lt;Height&gt;167.952759&lt;/Height&gt;&#10;    &lt;/SubGrid&gt;&#10;    &lt;SubGrid&gt;&#10;      &lt;Left&gt;202.204727&lt;/Left&gt;&#10;      &lt;Top&gt;321.023621&lt;/Top&gt;&#10;      &lt;Width&gt;25.51181&lt;/Width&gt;&#10;      &lt;Height&gt;167.952759&lt;/Height&gt;&#10;    &lt;/SubGrid&gt;&#10;    &lt;SubGrid&gt;&#10;      &lt;Left&gt;378.897644&lt;/Left&gt;&#10;      &lt;Top&gt;321.023621&lt;/Top&gt;&#10;      &lt;Width&gt;25.51181&lt;/Width&gt;&#10;      &lt;Height&gt;167.952759&lt;/Height&gt;&#10;    &lt;/SubGrid&gt;&#10;    &lt;SubGrid&gt;&#10;      &lt;Left&gt;555.5906&lt;/Left&gt;&#10;      &lt;Top&gt;321.023621&lt;/Top&gt;&#10;      &lt;Width&gt;25.51181&lt;/Width&gt;&#10;      &lt;Height&gt;167.952759&lt;/Height&gt;&#10;    &lt;/SubGrid&gt;&#10;    &lt;SubGrid&gt;&#10;      &lt;Left&gt;732.283447&lt;/Left&gt;&#10;      &lt;Top&gt;321.023621&lt;/Top&gt;&#10;      &lt;Width&gt;25.51181&lt;/Width&gt;&#10;      &lt;Height&gt;167.952759&lt;/Height&gt;&#10;    &lt;/SubGrid&gt;&#10;    &lt;SubGrid&gt;&#10;      &lt;Left&gt;908.9764&lt;/Left&gt;&#10;      &lt;Top&gt;321.023621&lt;/Top&gt;&#10;      &lt;Width&gt;25.51181&lt;/Width&gt;&#10;      &lt;Height&gt;167.952759&lt;/Height&gt;&#10;    &lt;/SubGrid&gt;&#10;    &lt;SubGrid&gt;&#10;      &lt;Left&gt;51.02362&lt;/Left&gt;&#10;      &lt;Top&gt;51.02362&lt;/Top&gt;&#10;      &lt;Width&gt;151.1811&lt;/Width&gt;&#10;      &lt;Height&gt;167.952759&lt;/Height&gt;&#10;    &lt;/SubGrid&gt;&#10;    &lt;SubGrid&gt;&#10;      &lt;Left&gt;227.716537&lt;/Left&gt;&#10;      &lt;Top&gt;51.02362&lt;/Top&gt;&#10;      &lt;Width&gt;151.1811&lt;/Width&gt;&#10;      &lt;Height&gt;167.952759&lt;/Height&gt;&#10;    &lt;/SubGrid&gt;&#10;    &lt;SubGrid&gt;&#10;      &lt;Left&gt;404.409454&lt;/Left&gt;&#10;      &lt;Top&gt;51.02362&lt;/Top&gt;&#10;      &lt;Width&gt;151.1811&lt;/Width&gt;&#10;      &lt;Height&gt;167.952759&lt;/Height&gt;&#10;    &lt;/SubGrid&gt;&#10;    &lt;SubGrid&gt;&#10;      &lt;Left&gt;581.102356&lt;/Left&gt;&#10;      &lt;Top&gt;51.02362&lt;/Top&gt;&#10;      &lt;Width&gt;151.1811&lt;/Width&gt;&#10;      &lt;Height&gt;167.952759&lt;/Height&gt;&#10;    &lt;/SubGrid&gt;&#10;    &lt;SubGrid&gt;&#10;      &lt;Left&gt;757.7953&lt;/Left&gt;&#10;      &lt;Top&gt;51.02362&lt;/Top&gt;&#10;      &lt;Width&gt;151.1811&lt;/Width&gt;&#10;      &lt;Height&gt;167.952759&lt;/Height&gt;&#10;    &lt;/SubGrid&gt;&#10;    &lt;SubGrid&gt;&#10;      &lt;Left&gt;51.02362&lt;/Left&gt;&#10;      &lt;Top&gt;321.023621&lt;/Top&gt;&#10;      &lt;Width&gt;151.1811&lt;/Width&gt;&#10;      &lt;Height&gt;167.952759&lt;/Height&gt;&#10;    &lt;/SubGrid&gt;&#10;    &lt;SubGrid&gt;&#10;      &lt;Left&gt;227.716537&lt;/Left&gt;&#10;      &lt;Top&gt;321.023621&lt;/Top&gt;&#10;      &lt;Width&gt;151.1811&lt;/Width&gt;&#10;      &lt;Height&gt;167.952759&lt;/Height&gt;&#10;    &lt;/SubGrid&gt;&#10;    &lt;SubGrid&gt;&#10;      &lt;Left&gt;404.409454&lt;/Left&gt;&#10;      &lt;Top&gt;321.023621&lt;/Top&gt;&#10;      &lt;Width&gt;151.1811&lt;/Width&gt;&#10;      &lt;Height&gt;167.952759&lt;/Height&gt;&#10;    &lt;/SubGrid&gt;&#10;    &lt;SubGrid&gt;&#10;      &lt;Left&gt;581.102356&lt;/Left&gt;&#10;      &lt;Top&gt;321.023621&lt;/Top&gt;&#10;      &lt;Width&gt;151.1811&lt;/Width&gt;&#10;      &lt;Height&gt;167.952759&lt;/Height&gt;&#10;    &lt;/SubGrid&gt;&#10;    &lt;SubGrid&gt;&#10;      &lt;Left&gt;757.7953&lt;/Left&gt;&#10;      &lt;Top&gt;321.023621&lt;/Top&gt;&#10;      &lt;Width&gt;151.1811&lt;/Width&gt;&#10;      &lt;Height&gt;167.952759&lt;/Height&gt;&#10;    &lt;/SubGrid&gt;&#10;  &lt;/SubGrids&gt;&#10;  &lt;WorkArea&gt;&#10;    &lt;Top&gt;25.51181&lt;/Top&gt;&#10;    &lt;Left&gt;25.51181&lt;/Left&gt;&#10;    &lt;Width&gt;908.9764&lt;/Width&gt;&#10;    &lt;Height&gt;488.976379&lt;/Height&gt;&#10;  &lt;/WorkArea&gt;&#10;  &lt;AspectW&gt;-1&lt;/AspectW&gt;&#10;  &lt;AspectH&gt;-1&lt;/AspectH&gt;&#10;  &lt;Width&gt;960&lt;/Width&gt;&#10;  &lt;Height&gt;540&lt;/Height&gt;&#10;  &lt;HGap&gt;5&lt;/HGap&gt;&#10;  &lt;VGap&gt;5&lt;/VGap&gt;&#10;  &lt;OfficeVersion&gt;-1&lt;/OfficeVersion&gt;&#10;&lt;/GridTheme&gt;" hidden="1">
            <a:extLst>
              <a:ext uri="{FF2B5EF4-FFF2-40B4-BE49-F238E27FC236}">
                <a16:creationId xmlns:a16="http://schemas.microsoft.com/office/drawing/2014/main" id="{F5F0A4E1-4330-49F4-88F5-A83195F8511C}"/>
              </a:ext>
            </a:extLst>
          </p:cNvPr>
          <p:cNvSpPr/>
          <p:nvPr userDrawn="1"/>
        </p:nvSpPr>
        <p:spPr>
          <a:xfrm>
            <a:off x="324000" y="324000"/>
            <a:ext cx="11544000" cy="6210000"/>
          </a:xfrm>
          <a:prstGeom prst="rect">
            <a:avLst/>
          </a:prstGeom>
          <a:solidFill>
            <a:srgbClr val="E6E6E6"/>
          </a:solidFill>
          <a:ln w="317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 name="Rectangle 4" hidden="1">
            <a:extLst>
              <a:ext uri="{FF2B5EF4-FFF2-40B4-BE49-F238E27FC236}">
                <a16:creationId xmlns:a16="http://schemas.microsoft.com/office/drawing/2014/main" id="{F30BD45F-E3FD-4877-8E01-D258D6C49ED2}"/>
              </a:ext>
            </a:extLst>
          </p:cNvPr>
          <p:cNvSpPr/>
          <p:nvPr userDrawn="1">
            <p:custDataLst>
              <p:tags r:id="rId39"/>
            </p:custDataLst>
          </p:nvPr>
        </p:nvSpPr>
        <p:spPr>
          <a:xfrm>
            <a:off x="32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 name="Rectangle 5" hidden="1">
            <a:extLst>
              <a:ext uri="{FF2B5EF4-FFF2-40B4-BE49-F238E27FC236}">
                <a16:creationId xmlns:a16="http://schemas.microsoft.com/office/drawing/2014/main" id="{61F8F4EB-98F9-49C6-AD23-0434FEEA7DAD}"/>
              </a:ext>
            </a:extLst>
          </p:cNvPr>
          <p:cNvSpPr/>
          <p:nvPr userDrawn="1">
            <p:custDataLst>
              <p:tags r:id="rId40"/>
            </p:custDataLst>
          </p:nvPr>
        </p:nvSpPr>
        <p:spPr>
          <a:xfrm>
            <a:off x="648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 name="Rectangle 9" hidden="1">
            <a:extLst>
              <a:ext uri="{FF2B5EF4-FFF2-40B4-BE49-F238E27FC236}">
                <a16:creationId xmlns:a16="http://schemas.microsoft.com/office/drawing/2014/main" id="{5461F43A-D29F-4117-83B4-78ECC6A90694}"/>
              </a:ext>
            </a:extLst>
          </p:cNvPr>
          <p:cNvSpPr/>
          <p:nvPr userDrawn="1">
            <p:custDataLst>
              <p:tags r:id="rId41"/>
            </p:custDataLst>
          </p:nvPr>
        </p:nvSpPr>
        <p:spPr>
          <a:xfrm>
            <a:off x="2568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 name="Rectangle 10" hidden="1">
            <a:extLst>
              <a:ext uri="{FF2B5EF4-FFF2-40B4-BE49-F238E27FC236}">
                <a16:creationId xmlns:a16="http://schemas.microsoft.com/office/drawing/2014/main" id="{3885B838-2022-4A1F-A84B-BB1127E2EE43}"/>
              </a:ext>
            </a:extLst>
          </p:cNvPr>
          <p:cNvSpPr/>
          <p:nvPr userDrawn="1">
            <p:custDataLst>
              <p:tags r:id="rId42"/>
            </p:custDataLst>
          </p:nvPr>
        </p:nvSpPr>
        <p:spPr>
          <a:xfrm>
            <a:off x="2892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2" name="Rectangle 11" hidden="1">
            <a:extLst>
              <a:ext uri="{FF2B5EF4-FFF2-40B4-BE49-F238E27FC236}">
                <a16:creationId xmlns:a16="http://schemas.microsoft.com/office/drawing/2014/main" id="{AC6417FB-6B96-4CAA-9A61-CE3C85379335}"/>
              </a:ext>
            </a:extLst>
          </p:cNvPr>
          <p:cNvSpPr/>
          <p:nvPr userDrawn="1">
            <p:custDataLst>
              <p:tags r:id="rId43"/>
            </p:custDataLst>
          </p:nvPr>
        </p:nvSpPr>
        <p:spPr>
          <a:xfrm>
            <a:off x="4812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3" name="Rectangle 12" hidden="1">
            <a:extLst>
              <a:ext uri="{FF2B5EF4-FFF2-40B4-BE49-F238E27FC236}">
                <a16:creationId xmlns:a16="http://schemas.microsoft.com/office/drawing/2014/main" id="{88F2338E-050E-4997-B5FD-16609E6B05AC}"/>
              </a:ext>
            </a:extLst>
          </p:cNvPr>
          <p:cNvSpPr/>
          <p:nvPr userDrawn="1">
            <p:custDataLst>
              <p:tags r:id="rId44"/>
            </p:custDataLst>
          </p:nvPr>
        </p:nvSpPr>
        <p:spPr>
          <a:xfrm>
            <a:off x="5136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4" name="Rectangle 13" hidden="1">
            <a:extLst>
              <a:ext uri="{FF2B5EF4-FFF2-40B4-BE49-F238E27FC236}">
                <a16:creationId xmlns:a16="http://schemas.microsoft.com/office/drawing/2014/main" id="{65330914-84C1-4EFF-8088-9FF9153B21A3}"/>
              </a:ext>
            </a:extLst>
          </p:cNvPr>
          <p:cNvSpPr/>
          <p:nvPr userDrawn="1">
            <p:custDataLst>
              <p:tags r:id="rId45"/>
            </p:custDataLst>
          </p:nvPr>
        </p:nvSpPr>
        <p:spPr>
          <a:xfrm>
            <a:off x="7056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5" name="Rectangle 14" hidden="1">
            <a:extLst>
              <a:ext uri="{FF2B5EF4-FFF2-40B4-BE49-F238E27FC236}">
                <a16:creationId xmlns:a16="http://schemas.microsoft.com/office/drawing/2014/main" id="{0D9F1F0C-68CC-4F13-A58D-7D5850D6BABB}"/>
              </a:ext>
            </a:extLst>
          </p:cNvPr>
          <p:cNvSpPr/>
          <p:nvPr userDrawn="1">
            <p:custDataLst>
              <p:tags r:id="rId46"/>
            </p:custDataLst>
          </p:nvPr>
        </p:nvSpPr>
        <p:spPr>
          <a:xfrm>
            <a:off x="7380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6" name="Rectangle 15" hidden="1">
            <a:extLst>
              <a:ext uri="{FF2B5EF4-FFF2-40B4-BE49-F238E27FC236}">
                <a16:creationId xmlns:a16="http://schemas.microsoft.com/office/drawing/2014/main" id="{FCD1A103-17AC-4A34-8A1D-92E20B67C019}"/>
              </a:ext>
            </a:extLst>
          </p:cNvPr>
          <p:cNvSpPr/>
          <p:nvPr userDrawn="1">
            <p:custDataLst>
              <p:tags r:id="rId47"/>
            </p:custDataLst>
          </p:nvPr>
        </p:nvSpPr>
        <p:spPr>
          <a:xfrm>
            <a:off x="9300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7" name="Rectangle 16" hidden="1">
            <a:extLst>
              <a:ext uri="{FF2B5EF4-FFF2-40B4-BE49-F238E27FC236}">
                <a16:creationId xmlns:a16="http://schemas.microsoft.com/office/drawing/2014/main" id="{6D17E478-3C99-48E5-91A4-253FD970A082}"/>
              </a:ext>
            </a:extLst>
          </p:cNvPr>
          <p:cNvSpPr/>
          <p:nvPr userDrawn="1">
            <p:custDataLst>
              <p:tags r:id="rId48"/>
            </p:custDataLst>
          </p:nvPr>
        </p:nvSpPr>
        <p:spPr>
          <a:xfrm>
            <a:off x="9624000" y="324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8" name="Rectangle 17" hidden="1">
            <a:extLst>
              <a:ext uri="{FF2B5EF4-FFF2-40B4-BE49-F238E27FC236}">
                <a16:creationId xmlns:a16="http://schemas.microsoft.com/office/drawing/2014/main" id="{ACBDE3FC-87C8-4EA6-8040-812BA3745D76}"/>
              </a:ext>
            </a:extLst>
          </p:cNvPr>
          <p:cNvSpPr/>
          <p:nvPr userDrawn="1">
            <p:custDataLst>
              <p:tags r:id="rId49"/>
            </p:custDataLst>
          </p:nvPr>
        </p:nvSpPr>
        <p:spPr>
          <a:xfrm>
            <a:off x="11544000" y="324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9" name="Rectangle 18" hidden="1">
            <a:extLst>
              <a:ext uri="{FF2B5EF4-FFF2-40B4-BE49-F238E27FC236}">
                <a16:creationId xmlns:a16="http://schemas.microsoft.com/office/drawing/2014/main" id="{994EE5B0-B3FC-43D9-8B31-B03CA4819265}"/>
              </a:ext>
            </a:extLst>
          </p:cNvPr>
          <p:cNvSpPr/>
          <p:nvPr userDrawn="1">
            <p:custDataLst>
              <p:tags r:id="rId50"/>
            </p:custDataLst>
          </p:nvPr>
        </p:nvSpPr>
        <p:spPr>
          <a:xfrm>
            <a:off x="32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0" name="Rectangle 19" hidden="1">
            <a:extLst>
              <a:ext uri="{FF2B5EF4-FFF2-40B4-BE49-F238E27FC236}">
                <a16:creationId xmlns:a16="http://schemas.microsoft.com/office/drawing/2014/main" id="{71B943CE-F983-40CB-852B-B348DA0EECF9}"/>
              </a:ext>
            </a:extLst>
          </p:cNvPr>
          <p:cNvSpPr/>
          <p:nvPr userDrawn="1">
            <p:custDataLst>
              <p:tags r:id="rId51"/>
            </p:custDataLst>
          </p:nvPr>
        </p:nvSpPr>
        <p:spPr>
          <a:xfrm>
            <a:off x="32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1" name="Rectangle 20" hidden="1">
            <a:extLst>
              <a:ext uri="{FF2B5EF4-FFF2-40B4-BE49-F238E27FC236}">
                <a16:creationId xmlns:a16="http://schemas.microsoft.com/office/drawing/2014/main" id="{195AE9FF-57B5-4B28-95BD-65EB616F8339}"/>
              </a:ext>
            </a:extLst>
          </p:cNvPr>
          <p:cNvSpPr/>
          <p:nvPr userDrawn="1">
            <p:custDataLst>
              <p:tags r:id="rId52"/>
            </p:custDataLst>
          </p:nvPr>
        </p:nvSpPr>
        <p:spPr>
          <a:xfrm>
            <a:off x="32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2" name="Rectangle 21" hidden="1">
            <a:extLst>
              <a:ext uri="{FF2B5EF4-FFF2-40B4-BE49-F238E27FC236}">
                <a16:creationId xmlns:a16="http://schemas.microsoft.com/office/drawing/2014/main" id="{09C4273C-D9B3-4E1C-BECF-E403BC0FED81}"/>
              </a:ext>
            </a:extLst>
          </p:cNvPr>
          <p:cNvSpPr/>
          <p:nvPr userDrawn="1">
            <p:custDataLst>
              <p:tags r:id="rId53"/>
            </p:custDataLst>
          </p:nvPr>
        </p:nvSpPr>
        <p:spPr>
          <a:xfrm>
            <a:off x="32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3" name="Rectangle 22" hidden="1">
            <a:extLst>
              <a:ext uri="{FF2B5EF4-FFF2-40B4-BE49-F238E27FC236}">
                <a16:creationId xmlns:a16="http://schemas.microsoft.com/office/drawing/2014/main" id="{D61A9C98-DFAC-4C93-9FC3-FA4B7268AFD4}"/>
              </a:ext>
            </a:extLst>
          </p:cNvPr>
          <p:cNvSpPr/>
          <p:nvPr userDrawn="1">
            <p:custDataLst>
              <p:tags r:id="rId54"/>
            </p:custDataLst>
          </p:nvPr>
        </p:nvSpPr>
        <p:spPr>
          <a:xfrm>
            <a:off x="648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4" name="Rectangle 23" hidden="1">
            <a:extLst>
              <a:ext uri="{FF2B5EF4-FFF2-40B4-BE49-F238E27FC236}">
                <a16:creationId xmlns:a16="http://schemas.microsoft.com/office/drawing/2014/main" id="{2738953D-847C-44BC-BB1D-3E35D57608D4}"/>
              </a:ext>
            </a:extLst>
          </p:cNvPr>
          <p:cNvSpPr/>
          <p:nvPr userDrawn="1">
            <p:custDataLst>
              <p:tags r:id="rId55"/>
            </p:custDataLst>
          </p:nvPr>
        </p:nvSpPr>
        <p:spPr>
          <a:xfrm>
            <a:off x="2568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5" name="Rectangle 24" hidden="1">
            <a:extLst>
              <a:ext uri="{FF2B5EF4-FFF2-40B4-BE49-F238E27FC236}">
                <a16:creationId xmlns:a16="http://schemas.microsoft.com/office/drawing/2014/main" id="{A85DD5C0-07B7-493F-ACD2-090488BDD5B6}"/>
              </a:ext>
            </a:extLst>
          </p:cNvPr>
          <p:cNvSpPr/>
          <p:nvPr userDrawn="1">
            <p:custDataLst>
              <p:tags r:id="rId56"/>
            </p:custDataLst>
          </p:nvPr>
        </p:nvSpPr>
        <p:spPr>
          <a:xfrm>
            <a:off x="648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7" name="Rectangle 36" hidden="1">
            <a:extLst>
              <a:ext uri="{FF2B5EF4-FFF2-40B4-BE49-F238E27FC236}">
                <a16:creationId xmlns:a16="http://schemas.microsoft.com/office/drawing/2014/main" id="{2D03EC4E-106A-492D-9392-E8DAE462F1BE}"/>
              </a:ext>
            </a:extLst>
          </p:cNvPr>
          <p:cNvSpPr/>
          <p:nvPr userDrawn="1">
            <p:custDataLst>
              <p:tags r:id="rId57"/>
            </p:custDataLst>
          </p:nvPr>
        </p:nvSpPr>
        <p:spPr>
          <a:xfrm>
            <a:off x="2568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5" name="Rectangle 44" hidden="1">
            <a:extLst>
              <a:ext uri="{FF2B5EF4-FFF2-40B4-BE49-F238E27FC236}">
                <a16:creationId xmlns:a16="http://schemas.microsoft.com/office/drawing/2014/main" id="{20022031-21E7-4D6F-92EB-D2DDACC3013D}"/>
              </a:ext>
            </a:extLst>
          </p:cNvPr>
          <p:cNvSpPr/>
          <p:nvPr userDrawn="1">
            <p:custDataLst>
              <p:tags r:id="rId58"/>
            </p:custDataLst>
          </p:nvPr>
        </p:nvSpPr>
        <p:spPr>
          <a:xfrm>
            <a:off x="648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6" name="Rectangle 45" hidden="1">
            <a:extLst>
              <a:ext uri="{FF2B5EF4-FFF2-40B4-BE49-F238E27FC236}">
                <a16:creationId xmlns:a16="http://schemas.microsoft.com/office/drawing/2014/main" id="{0D8C0033-6DD1-44FA-8D1E-C266A6CB5E58}"/>
              </a:ext>
            </a:extLst>
          </p:cNvPr>
          <p:cNvSpPr/>
          <p:nvPr userDrawn="1">
            <p:custDataLst>
              <p:tags r:id="rId59"/>
            </p:custDataLst>
          </p:nvPr>
        </p:nvSpPr>
        <p:spPr>
          <a:xfrm>
            <a:off x="2568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7" name="Rectangle 46" hidden="1">
            <a:extLst>
              <a:ext uri="{FF2B5EF4-FFF2-40B4-BE49-F238E27FC236}">
                <a16:creationId xmlns:a16="http://schemas.microsoft.com/office/drawing/2014/main" id="{5405C511-8E76-4F70-B418-D42EFC88B59C}"/>
              </a:ext>
            </a:extLst>
          </p:cNvPr>
          <p:cNvSpPr/>
          <p:nvPr userDrawn="1">
            <p:custDataLst>
              <p:tags r:id="rId60"/>
            </p:custDataLst>
          </p:nvPr>
        </p:nvSpPr>
        <p:spPr>
          <a:xfrm>
            <a:off x="648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8" name="Rectangle 47" hidden="1">
            <a:extLst>
              <a:ext uri="{FF2B5EF4-FFF2-40B4-BE49-F238E27FC236}">
                <a16:creationId xmlns:a16="http://schemas.microsoft.com/office/drawing/2014/main" id="{3A318B50-011A-4077-B856-5AA6365091AC}"/>
              </a:ext>
            </a:extLst>
          </p:cNvPr>
          <p:cNvSpPr/>
          <p:nvPr userDrawn="1">
            <p:custDataLst>
              <p:tags r:id="rId61"/>
            </p:custDataLst>
          </p:nvPr>
        </p:nvSpPr>
        <p:spPr>
          <a:xfrm>
            <a:off x="2568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49" name="Rectangle 48" hidden="1">
            <a:extLst>
              <a:ext uri="{FF2B5EF4-FFF2-40B4-BE49-F238E27FC236}">
                <a16:creationId xmlns:a16="http://schemas.microsoft.com/office/drawing/2014/main" id="{6A2BCA5B-FE07-43B1-A4B7-31BD6164A6E4}"/>
              </a:ext>
            </a:extLst>
          </p:cNvPr>
          <p:cNvSpPr/>
          <p:nvPr userDrawn="1">
            <p:custDataLst>
              <p:tags r:id="rId62"/>
            </p:custDataLst>
          </p:nvPr>
        </p:nvSpPr>
        <p:spPr>
          <a:xfrm>
            <a:off x="32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0" name="Rectangle 49" hidden="1">
            <a:extLst>
              <a:ext uri="{FF2B5EF4-FFF2-40B4-BE49-F238E27FC236}">
                <a16:creationId xmlns:a16="http://schemas.microsoft.com/office/drawing/2014/main" id="{5C40FFBD-7783-45AC-8A2B-097F0420F8BE}"/>
              </a:ext>
            </a:extLst>
          </p:cNvPr>
          <p:cNvSpPr/>
          <p:nvPr userDrawn="1">
            <p:custDataLst>
              <p:tags r:id="rId63"/>
            </p:custDataLst>
          </p:nvPr>
        </p:nvSpPr>
        <p:spPr>
          <a:xfrm>
            <a:off x="648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1" name="Rectangle 50" hidden="1">
            <a:extLst>
              <a:ext uri="{FF2B5EF4-FFF2-40B4-BE49-F238E27FC236}">
                <a16:creationId xmlns:a16="http://schemas.microsoft.com/office/drawing/2014/main" id="{4CEBE773-5EE2-48C7-957B-8390AB5ACC07}"/>
              </a:ext>
            </a:extLst>
          </p:cNvPr>
          <p:cNvSpPr/>
          <p:nvPr userDrawn="1">
            <p:custDataLst>
              <p:tags r:id="rId64"/>
            </p:custDataLst>
          </p:nvPr>
        </p:nvSpPr>
        <p:spPr>
          <a:xfrm>
            <a:off x="2568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2" name="Rectangle 51" hidden="1">
            <a:extLst>
              <a:ext uri="{FF2B5EF4-FFF2-40B4-BE49-F238E27FC236}">
                <a16:creationId xmlns:a16="http://schemas.microsoft.com/office/drawing/2014/main" id="{A88B1085-4452-48B2-ABE2-B39A1F2C8B5C}"/>
              </a:ext>
            </a:extLst>
          </p:cNvPr>
          <p:cNvSpPr/>
          <p:nvPr userDrawn="1">
            <p:custDataLst>
              <p:tags r:id="rId65"/>
            </p:custDataLst>
          </p:nvPr>
        </p:nvSpPr>
        <p:spPr>
          <a:xfrm>
            <a:off x="2892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3" name="Rectangle 52" hidden="1">
            <a:extLst>
              <a:ext uri="{FF2B5EF4-FFF2-40B4-BE49-F238E27FC236}">
                <a16:creationId xmlns:a16="http://schemas.microsoft.com/office/drawing/2014/main" id="{35677462-D07F-483C-9C29-E04937D96970}"/>
              </a:ext>
            </a:extLst>
          </p:cNvPr>
          <p:cNvSpPr/>
          <p:nvPr userDrawn="1">
            <p:custDataLst>
              <p:tags r:id="rId66"/>
            </p:custDataLst>
          </p:nvPr>
        </p:nvSpPr>
        <p:spPr>
          <a:xfrm>
            <a:off x="4812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4" name="Rectangle 53" hidden="1">
            <a:extLst>
              <a:ext uri="{FF2B5EF4-FFF2-40B4-BE49-F238E27FC236}">
                <a16:creationId xmlns:a16="http://schemas.microsoft.com/office/drawing/2014/main" id="{719982BD-DEFC-4091-A576-C424DBA3C4DD}"/>
              </a:ext>
            </a:extLst>
          </p:cNvPr>
          <p:cNvSpPr/>
          <p:nvPr userDrawn="1">
            <p:custDataLst>
              <p:tags r:id="rId67"/>
            </p:custDataLst>
          </p:nvPr>
        </p:nvSpPr>
        <p:spPr>
          <a:xfrm>
            <a:off x="5136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5" name="Rectangle 54" hidden="1">
            <a:extLst>
              <a:ext uri="{FF2B5EF4-FFF2-40B4-BE49-F238E27FC236}">
                <a16:creationId xmlns:a16="http://schemas.microsoft.com/office/drawing/2014/main" id="{09DABF0B-9E1E-4C4B-B44A-B858D0F51253}"/>
              </a:ext>
            </a:extLst>
          </p:cNvPr>
          <p:cNvSpPr/>
          <p:nvPr userDrawn="1">
            <p:custDataLst>
              <p:tags r:id="rId68"/>
            </p:custDataLst>
          </p:nvPr>
        </p:nvSpPr>
        <p:spPr>
          <a:xfrm>
            <a:off x="7056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6" name="Rectangle 55" hidden="1">
            <a:extLst>
              <a:ext uri="{FF2B5EF4-FFF2-40B4-BE49-F238E27FC236}">
                <a16:creationId xmlns:a16="http://schemas.microsoft.com/office/drawing/2014/main" id="{4C2D3A6A-66FD-4AEE-8C1E-B6E5EECF6AC4}"/>
              </a:ext>
            </a:extLst>
          </p:cNvPr>
          <p:cNvSpPr/>
          <p:nvPr userDrawn="1">
            <p:custDataLst>
              <p:tags r:id="rId69"/>
            </p:custDataLst>
          </p:nvPr>
        </p:nvSpPr>
        <p:spPr>
          <a:xfrm>
            <a:off x="7380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7" name="Rectangle 56" hidden="1">
            <a:extLst>
              <a:ext uri="{FF2B5EF4-FFF2-40B4-BE49-F238E27FC236}">
                <a16:creationId xmlns:a16="http://schemas.microsoft.com/office/drawing/2014/main" id="{2D1F338B-CF9E-4B33-946A-4DB709760AF6}"/>
              </a:ext>
            </a:extLst>
          </p:cNvPr>
          <p:cNvSpPr/>
          <p:nvPr userDrawn="1">
            <p:custDataLst>
              <p:tags r:id="rId70"/>
            </p:custDataLst>
          </p:nvPr>
        </p:nvSpPr>
        <p:spPr>
          <a:xfrm>
            <a:off x="9300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8" name="Rectangle 57" hidden="1">
            <a:extLst>
              <a:ext uri="{FF2B5EF4-FFF2-40B4-BE49-F238E27FC236}">
                <a16:creationId xmlns:a16="http://schemas.microsoft.com/office/drawing/2014/main" id="{C62DDC7A-A75D-47D1-8199-CF07F2BDFB07}"/>
              </a:ext>
            </a:extLst>
          </p:cNvPr>
          <p:cNvSpPr/>
          <p:nvPr userDrawn="1">
            <p:custDataLst>
              <p:tags r:id="rId71"/>
            </p:custDataLst>
          </p:nvPr>
        </p:nvSpPr>
        <p:spPr>
          <a:xfrm>
            <a:off x="9624000" y="6210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59" name="Rectangle 58" hidden="1">
            <a:extLst>
              <a:ext uri="{FF2B5EF4-FFF2-40B4-BE49-F238E27FC236}">
                <a16:creationId xmlns:a16="http://schemas.microsoft.com/office/drawing/2014/main" id="{58B5BE77-B2A7-4D7F-8E0B-C3E954ED65B5}"/>
              </a:ext>
            </a:extLst>
          </p:cNvPr>
          <p:cNvSpPr/>
          <p:nvPr userDrawn="1">
            <p:custDataLst>
              <p:tags r:id="rId72"/>
            </p:custDataLst>
          </p:nvPr>
        </p:nvSpPr>
        <p:spPr>
          <a:xfrm>
            <a:off x="11544000" y="6210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0" name="Rectangle 59" hidden="1">
            <a:extLst>
              <a:ext uri="{FF2B5EF4-FFF2-40B4-BE49-F238E27FC236}">
                <a16:creationId xmlns:a16="http://schemas.microsoft.com/office/drawing/2014/main" id="{FCFBBBC3-8FB6-4FAC-ADAD-D2D96E64A22C}"/>
              </a:ext>
            </a:extLst>
          </p:cNvPr>
          <p:cNvSpPr/>
          <p:nvPr userDrawn="1">
            <p:custDataLst>
              <p:tags r:id="rId73"/>
            </p:custDataLst>
          </p:nvPr>
        </p:nvSpPr>
        <p:spPr>
          <a:xfrm>
            <a:off x="2892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1" name="Rectangle 60" hidden="1">
            <a:extLst>
              <a:ext uri="{FF2B5EF4-FFF2-40B4-BE49-F238E27FC236}">
                <a16:creationId xmlns:a16="http://schemas.microsoft.com/office/drawing/2014/main" id="{2C5A7DD2-B5CE-413A-9B54-583BA9EBCDFF}"/>
              </a:ext>
            </a:extLst>
          </p:cNvPr>
          <p:cNvSpPr/>
          <p:nvPr userDrawn="1">
            <p:custDataLst>
              <p:tags r:id="rId74"/>
            </p:custDataLst>
          </p:nvPr>
        </p:nvSpPr>
        <p:spPr>
          <a:xfrm>
            <a:off x="4812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2" name="Rectangle 61" hidden="1">
            <a:extLst>
              <a:ext uri="{FF2B5EF4-FFF2-40B4-BE49-F238E27FC236}">
                <a16:creationId xmlns:a16="http://schemas.microsoft.com/office/drawing/2014/main" id="{D9461BA4-4B7F-4140-AC43-136B90730752}"/>
              </a:ext>
            </a:extLst>
          </p:cNvPr>
          <p:cNvSpPr/>
          <p:nvPr userDrawn="1">
            <p:custDataLst>
              <p:tags r:id="rId75"/>
            </p:custDataLst>
          </p:nvPr>
        </p:nvSpPr>
        <p:spPr>
          <a:xfrm>
            <a:off x="2892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3" name="Rectangle 62" hidden="1">
            <a:extLst>
              <a:ext uri="{FF2B5EF4-FFF2-40B4-BE49-F238E27FC236}">
                <a16:creationId xmlns:a16="http://schemas.microsoft.com/office/drawing/2014/main" id="{DEB946CF-96A1-4659-9385-72D850C9C025}"/>
              </a:ext>
            </a:extLst>
          </p:cNvPr>
          <p:cNvSpPr/>
          <p:nvPr userDrawn="1">
            <p:custDataLst>
              <p:tags r:id="rId76"/>
            </p:custDataLst>
          </p:nvPr>
        </p:nvSpPr>
        <p:spPr>
          <a:xfrm>
            <a:off x="4812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4" name="Rectangle 63" hidden="1">
            <a:extLst>
              <a:ext uri="{FF2B5EF4-FFF2-40B4-BE49-F238E27FC236}">
                <a16:creationId xmlns:a16="http://schemas.microsoft.com/office/drawing/2014/main" id="{742C5205-4F49-47AB-B503-BC7F63858642}"/>
              </a:ext>
            </a:extLst>
          </p:cNvPr>
          <p:cNvSpPr/>
          <p:nvPr userDrawn="1">
            <p:custDataLst>
              <p:tags r:id="rId77"/>
            </p:custDataLst>
          </p:nvPr>
        </p:nvSpPr>
        <p:spPr>
          <a:xfrm>
            <a:off x="2892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5" name="Rectangle 64" hidden="1">
            <a:extLst>
              <a:ext uri="{FF2B5EF4-FFF2-40B4-BE49-F238E27FC236}">
                <a16:creationId xmlns:a16="http://schemas.microsoft.com/office/drawing/2014/main" id="{5B2DC920-B604-43E9-ADC1-B26167353D44}"/>
              </a:ext>
            </a:extLst>
          </p:cNvPr>
          <p:cNvSpPr/>
          <p:nvPr userDrawn="1">
            <p:custDataLst>
              <p:tags r:id="rId78"/>
            </p:custDataLst>
          </p:nvPr>
        </p:nvSpPr>
        <p:spPr>
          <a:xfrm>
            <a:off x="4812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6" name="Rectangle 65" hidden="1">
            <a:extLst>
              <a:ext uri="{FF2B5EF4-FFF2-40B4-BE49-F238E27FC236}">
                <a16:creationId xmlns:a16="http://schemas.microsoft.com/office/drawing/2014/main" id="{419CE6B2-B4FC-4BBD-937B-2FAF2EC436EB}"/>
              </a:ext>
            </a:extLst>
          </p:cNvPr>
          <p:cNvSpPr/>
          <p:nvPr userDrawn="1">
            <p:custDataLst>
              <p:tags r:id="rId79"/>
            </p:custDataLst>
          </p:nvPr>
        </p:nvSpPr>
        <p:spPr>
          <a:xfrm>
            <a:off x="2892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7" name="Rectangle 66" hidden="1">
            <a:extLst>
              <a:ext uri="{FF2B5EF4-FFF2-40B4-BE49-F238E27FC236}">
                <a16:creationId xmlns:a16="http://schemas.microsoft.com/office/drawing/2014/main" id="{24F744BF-7A2A-44A1-99AF-BF4D80F50B40}"/>
              </a:ext>
            </a:extLst>
          </p:cNvPr>
          <p:cNvSpPr/>
          <p:nvPr userDrawn="1">
            <p:custDataLst>
              <p:tags r:id="rId80"/>
            </p:custDataLst>
          </p:nvPr>
        </p:nvSpPr>
        <p:spPr>
          <a:xfrm>
            <a:off x="4812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8" name="Rectangle 67" hidden="1">
            <a:extLst>
              <a:ext uri="{FF2B5EF4-FFF2-40B4-BE49-F238E27FC236}">
                <a16:creationId xmlns:a16="http://schemas.microsoft.com/office/drawing/2014/main" id="{4A561C12-BD2C-4ABE-9ACE-047842A9B253}"/>
              </a:ext>
            </a:extLst>
          </p:cNvPr>
          <p:cNvSpPr/>
          <p:nvPr userDrawn="1">
            <p:custDataLst>
              <p:tags r:id="rId81"/>
            </p:custDataLst>
          </p:nvPr>
        </p:nvSpPr>
        <p:spPr>
          <a:xfrm>
            <a:off x="5136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69" name="Rectangle 68" hidden="1">
            <a:extLst>
              <a:ext uri="{FF2B5EF4-FFF2-40B4-BE49-F238E27FC236}">
                <a16:creationId xmlns:a16="http://schemas.microsoft.com/office/drawing/2014/main" id="{1F79B3EE-7015-44C0-B98B-D7976E3CC6C0}"/>
              </a:ext>
            </a:extLst>
          </p:cNvPr>
          <p:cNvSpPr/>
          <p:nvPr userDrawn="1">
            <p:custDataLst>
              <p:tags r:id="rId82"/>
            </p:custDataLst>
          </p:nvPr>
        </p:nvSpPr>
        <p:spPr>
          <a:xfrm>
            <a:off x="7056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0" name="Rectangle 69" hidden="1">
            <a:extLst>
              <a:ext uri="{FF2B5EF4-FFF2-40B4-BE49-F238E27FC236}">
                <a16:creationId xmlns:a16="http://schemas.microsoft.com/office/drawing/2014/main" id="{55195DF3-05B5-49EC-8E2A-6D131BFB07E4}"/>
              </a:ext>
            </a:extLst>
          </p:cNvPr>
          <p:cNvSpPr/>
          <p:nvPr userDrawn="1">
            <p:custDataLst>
              <p:tags r:id="rId83"/>
            </p:custDataLst>
          </p:nvPr>
        </p:nvSpPr>
        <p:spPr>
          <a:xfrm>
            <a:off x="5136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1" name="Rectangle 70" hidden="1">
            <a:extLst>
              <a:ext uri="{FF2B5EF4-FFF2-40B4-BE49-F238E27FC236}">
                <a16:creationId xmlns:a16="http://schemas.microsoft.com/office/drawing/2014/main" id="{6C7ACCBF-3785-451F-8D26-06EB8169ED29}"/>
              </a:ext>
            </a:extLst>
          </p:cNvPr>
          <p:cNvSpPr/>
          <p:nvPr userDrawn="1">
            <p:custDataLst>
              <p:tags r:id="rId84"/>
            </p:custDataLst>
          </p:nvPr>
        </p:nvSpPr>
        <p:spPr>
          <a:xfrm>
            <a:off x="7056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2" name="Rectangle 71" hidden="1">
            <a:extLst>
              <a:ext uri="{FF2B5EF4-FFF2-40B4-BE49-F238E27FC236}">
                <a16:creationId xmlns:a16="http://schemas.microsoft.com/office/drawing/2014/main" id="{0DB1FB36-F0B8-4569-B24C-A7FE882E3A0D}"/>
              </a:ext>
            </a:extLst>
          </p:cNvPr>
          <p:cNvSpPr/>
          <p:nvPr userDrawn="1">
            <p:custDataLst>
              <p:tags r:id="rId85"/>
            </p:custDataLst>
          </p:nvPr>
        </p:nvSpPr>
        <p:spPr>
          <a:xfrm>
            <a:off x="5136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3" name="Rectangle 72" hidden="1">
            <a:extLst>
              <a:ext uri="{FF2B5EF4-FFF2-40B4-BE49-F238E27FC236}">
                <a16:creationId xmlns:a16="http://schemas.microsoft.com/office/drawing/2014/main" id="{A16BF7E9-5EB1-4763-B3B3-B9BDDFCE9368}"/>
              </a:ext>
            </a:extLst>
          </p:cNvPr>
          <p:cNvSpPr/>
          <p:nvPr userDrawn="1">
            <p:custDataLst>
              <p:tags r:id="rId86"/>
            </p:custDataLst>
          </p:nvPr>
        </p:nvSpPr>
        <p:spPr>
          <a:xfrm>
            <a:off x="7056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4" name="Rectangle 73" hidden="1">
            <a:extLst>
              <a:ext uri="{FF2B5EF4-FFF2-40B4-BE49-F238E27FC236}">
                <a16:creationId xmlns:a16="http://schemas.microsoft.com/office/drawing/2014/main" id="{B859330A-8EF0-4EC1-8579-E436CA633192}"/>
              </a:ext>
            </a:extLst>
          </p:cNvPr>
          <p:cNvSpPr/>
          <p:nvPr userDrawn="1">
            <p:custDataLst>
              <p:tags r:id="rId87"/>
            </p:custDataLst>
          </p:nvPr>
        </p:nvSpPr>
        <p:spPr>
          <a:xfrm>
            <a:off x="5136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5" name="Rectangle 74" hidden="1">
            <a:extLst>
              <a:ext uri="{FF2B5EF4-FFF2-40B4-BE49-F238E27FC236}">
                <a16:creationId xmlns:a16="http://schemas.microsoft.com/office/drawing/2014/main" id="{28ADAA1F-5B13-4CA7-92F6-B9BD284DD1E1}"/>
              </a:ext>
            </a:extLst>
          </p:cNvPr>
          <p:cNvSpPr/>
          <p:nvPr userDrawn="1">
            <p:custDataLst>
              <p:tags r:id="rId88"/>
            </p:custDataLst>
          </p:nvPr>
        </p:nvSpPr>
        <p:spPr>
          <a:xfrm>
            <a:off x="7056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6" name="Rectangle 75" hidden="1">
            <a:extLst>
              <a:ext uri="{FF2B5EF4-FFF2-40B4-BE49-F238E27FC236}">
                <a16:creationId xmlns:a16="http://schemas.microsoft.com/office/drawing/2014/main" id="{D063FCBC-0F82-4BF7-A4F3-63086372BCA1}"/>
              </a:ext>
            </a:extLst>
          </p:cNvPr>
          <p:cNvSpPr/>
          <p:nvPr userDrawn="1">
            <p:custDataLst>
              <p:tags r:id="rId89"/>
            </p:custDataLst>
          </p:nvPr>
        </p:nvSpPr>
        <p:spPr>
          <a:xfrm>
            <a:off x="7380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7" name="Rectangle 76" hidden="1">
            <a:extLst>
              <a:ext uri="{FF2B5EF4-FFF2-40B4-BE49-F238E27FC236}">
                <a16:creationId xmlns:a16="http://schemas.microsoft.com/office/drawing/2014/main" id="{CE645546-D2AC-47E6-9FEE-B872688AACBC}"/>
              </a:ext>
            </a:extLst>
          </p:cNvPr>
          <p:cNvSpPr/>
          <p:nvPr userDrawn="1">
            <p:custDataLst>
              <p:tags r:id="rId90"/>
            </p:custDataLst>
          </p:nvPr>
        </p:nvSpPr>
        <p:spPr>
          <a:xfrm>
            <a:off x="9300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8" name="Rectangle 77" hidden="1">
            <a:extLst>
              <a:ext uri="{FF2B5EF4-FFF2-40B4-BE49-F238E27FC236}">
                <a16:creationId xmlns:a16="http://schemas.microsoft.com/office/drawing/2014/main" id="{67D40869-4909-44AB-ADF7-F7E881C8F368}"/>
              </a:ext>
            </a:extLst>
          </p:cNvPr>
          <p:cNvSpPr/>
          <p:nvPr userDrawn="1">
            <p:custDataLst>
              <p:tags r:id="rId91"/>
            </p:custDataLst>
          </p:nvPr>
        </p:nvSpPr>
        <p:spPr>
          <a:xfrm>
            <a:off x="7380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79" name="Rectangle 78" hidden="1">
            <a:extLst>
              <a:ext uri="{FF2B5EF4-FFF2-40B4-BE49-F238E27FC236}">
                <a16:creationId xmlns:a16="http://schemas.microsoft.com/office/drawing/2014/main" id="{135A9F82-A30E-49D6-85D5-F27123AF0F10}"/>
              </a:ext>
            </a:extLst>
          </p:cNvPr>
          <p:cNvSpPr/>
          <p:nvPr userDrawn="1">
            <p:custDataLst>
              <p:tags r:id="rId92"/>
            </p:custDataLst>
          </p:nvPr>
        </p:nvSpPr>
        <p:spPr>
          <a:xfrm>
            <a:off x="9300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0" name="Rectangle 79" hidden="1">
            <a:extLst>
              <a:ext uri="{FF2B5EF4-FFF2-40B4-BE49-F238E27FC236}">
                <a16:creationId xmlns:a16="http://schemas.microsoft.com/office/drawing/2014/main" id="{95983F4E-3EE6-4BD7-AD35-C47ED01C5ED4}"/>
              </a:ext>
            </a:extLst>
          </p:cNvPr>
          <p:cNvSpPr/>
          <p:nvPr userDrawn="1">
            <p:custDataLst>
              <p:tags r:id="rId93"/>
            </p:custDataLst>
          </p:nvPr>
        </p:nvSpPr>
        <p:spPr>
          <a:xfrm>
            <a:off x="7380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1" name="Rectangle 80" hidden="1">
            <a:extLst>
              <a:ext uri="{FF2B5EF4-FFF2-40B4-BE49-F238E27FC236}">
                <a16:creationId xmlns:a16="http://schemas.microsoft.com/office/drawing/2014/main" id="{F717EFA4-0ED4-4A46-9AFD-0F0A6E65D253}"/>
              </a:ext>
            </a:extLst>
          </p:cNvPr>
          <p:cNvSpPr/>
          <p:nvPr userDrawn="1">
            <p:custDataLst>
              <p:tags r:id="rId94"/>
            </p:custDataLst>
          </p:nvPr>
        </p:nvSpPr>
        <p:spPr>
          <a:xfrm>
            <a:off x="9300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2" name="Rectangle 81" hidden="1">
            <a:extLst>
              <a:ext uri="{FF2B5EF4-FFF2-40B4-BE49-F238E27FC236}">
                <a16:creationId xmlns:a16="http://schemas.microsoft.com/office/drawing/2014/main" id="{6E85224F-39CC-4044-9201-BDF5309E2509}"/>
              </a:ext>
            </a:extLst>
          </p:cNvPr>
          <p:cNvSpPr/>
          <p:nvPr userDrawn="1">
            <p:custDataLst>
              <p:tags r:id="rId95"/>
            </p:custDataLst>
          </p:nvPr>
        </p:nvSpPr>
        <p:spPr>
          <a:xfrm>
            <a:off x="7380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3" name="Rectangle 82" hidden="1">
            <a:extLst>
              <a:ext uri="{FF2B5EF4-FFF2-40B4-BE49-F238E27FC236}">
                <a16:creationId xmlns:a16="http://schemas.microsoft.com/office/drawing/2014/main" id="{C5FFBE79-1CFF-48A7-9FA3-6763881AA963}"/>
              </a:ext>
            </a:extLst>
          </p:cNvPr>
          <p:cNvSpPr/>
          <p:nvPr userDrawn="1">
            <p:custDataLst>
              <p:tags r:id="rId96"/>
            </p:custDataLst>
          </p:nvPr>
        </p:nvSpPr>
        <p:spPr>
          <a:xfrm>
            <a:off x="9300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4" name="Rectangle 83" hidden="1">
            <a:extLst>
              <a:ext uri="{FF2B5EF4-FFF2-40B4-BE49-F238E27FC236}">
                <a16:creationId xmlns:a16="http://schemas.microsoft.com/office/drawing/2014/main" id="{C7039B6D-AC56-40A5-858D-599754E1E0AD}"/>
              </a:ext>
            </a:extLst>
          </p:cNvPr>
          <p:cNvSpPr/>
          <p:nvPr userDrawn="1">
            <p:custDataLst>
              <p:tags r:id="rId97"/>
            </p:custDataLst>
          </p:nvPr>
        </p:nvSpPr>
        <p:spPr>
          <a:xfrm>
            <a:off x="9624000" y="3753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5" name="Rectangle 84" hidden="1">
            <a:extLst>
              <a:ext uri="{FF2B5EF4-FFF2-40B4-BE49-F238E27FC236}">
                <a16:creationId xmlns:a16="http://schemas.microsoft.com/office/drawing/2014/main" id="{71018EC8-1FEE-415C-B1E0-DAFC251C6F4F}"/>
              </a:ext>
            </a:extLst>
          </p:cNvPr>
          <p:cNvSpPr/>
          <p:nvPr userDrawn="1">
            <p:custDataLst>
              <p:tags r:id="rId98"/>
            </p:custDataLst>
          </p:nvPr>
        </p:nvSpPr>
        <p:spPr>
          <a:xfrm>
            <a:off x="11544000" y="3753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6" name="Rectangle 85" hidden="1">
            <a:extLst>
              <a:ext uri="{FF2B5EF4-FFF2-40B4-BE49-F238E27FC236}">
                <a16:creationId xmlns:a16="http://schemas.microsoft.com/office/drawing/2014/main" id="{33D0B803-F928-4AB8-9FA8-7A2550C65926}"/>
              </a:ext>
            </a:extLst>
          </p:cNvPr>
          <p:cNvSpPr/>
          <p:nvPr userDrawn="1">
            <p:custDataLst>
              <p:tags r:id="rId99"/>
            </p:custDataLst>
          </p:nvPr>
        </p:nvSpPr>
        <p:spPr>
          <a:xfrm>
            <a:off x="9624000" y="3429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7" name="Rectangle 86" hidden="1">
            <a:extLst>
              <a:ext uri="{FF2B5EF4-FFF2-40B4-BE49-F238E27FC236}">
                <a16:creationId xmlns:a16="http://schemas.microsoft.com/office/drawing/2014/main" id="{A74BCB38-7D1D-4BB9-94CE-ADBDC5DAB010}"/>
              </a:ext>
            </a:extLst>
          </p:cNvPr>
          <p:cNvSpPr/>
          <p:nvPr userDrawn="1">
            <p:custDataLst>
              <p:tags r:id="rId100"/>
            </p:custDataLst>
          </p:nvPr>
        </p:nvSpPr>
        <p:spPr>
          <a:xfrm>
            <a:off x="11544000" y="3429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8" name="Rectangle 87" hidden="1">
            <a:extLst>
              <a:ext uri="{FF2B5EF4-FFF2-40B4-BE49-F238E27FC236}">
                <a16:creationId xmlns:a16="http://schemas.microsoft.com/office/drawing/2014/main" id="{6E6BC775-1DC0-42CB-BA95-EB6F78CFD0FE}"/>
              </a:ext>
            </a:extLst>
          </p:cNvPr>
          <p:cNvSpPr/>
          <p:nvPr userDrawn="1">
            <p:custDataLst>
              <p:tags r:id="rId101"/>
            </p:custDataLst>
          </p:nvPr>
        </p:nvSpPr>
        <p:spPr>
          <a:xfrm>
            <a:off x="9624000" y="3105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89" name="Rectangle 88" hidden="1">
            <a:extLst>
              <a:ext uri="{FF2B5EF4-FFF2-40B4-BE49-F238E27FC236}">
                <a16:creationId xmlns:a16="http://schemas.microsoft.com/office/drawing/2014/main" id="{95792BBB-2B34-4739-8C69-B66E64F8A279}"/>
              </a:ext>
            </a:extLst>
          </p:cNvPr>
          <p:cNvSpPr/>
          <p:nvPr userDrawn="1">
            <p:custDataLst>
              <p:tags r:id="rId102"/>
            </p:custDataLst>
          </p:nvPr>
        </p:nvSpPr>
        <p:spPr>
          <a:xfrm>
            <a:off x="11544000" y="3105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0" name="Rectangle 89" hidden="1">
            <a:extLst>
              <a:ext uri="{FF2B5EF4-FFF2-40B4-BE49-F238E27FC236}">
                <a16:creationId xmlns:a16="http://schemas.microsoft.com/office/drawing/2014/main" id="{E8FDD868-6922-48B4-976C-6F9677663DAF}"/>
              </a:ext>
            </a:extLst>
          </p:cNvPr>
          <p:cNvSpPr/>
          <p:nvPr userDrawn="1">
            <p:custDataLst>
              <p:tags r:id="rId103"/>
            </p:custDataLst>
          </p:nvPr>
        </p:nvSpPr>
        <p:spPr>
          <a:xfrm>
            <a:off x="9624000" y="2781000"/>
            <a:ext cx="1920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1" name="Rectangle 90" hidden="1">
            <a:extLst>
              <a:ext uri="{FF2B5EF4-FFF2-40B4-BE49-F238E27FC236}">
                <a16:creationId xmlns:a16="http://schemas.microsoft.com/office/drawing/2014/main" id="{E3A8AF86-B9FD-4654-82BA-248AF9D72F7C}"/>
              </a:ext>
            </a:extLst>
          </p:cNvPr>
          <p:cNvSpPr/>
          <p:nvPr userDrawn="1">
            <p:custDataLst>
              <p:tags r:id="rId104"/>
            </p:custDataLst>
          </p:nvPr>
        </p:nvSpPr>
        <p:spPr>
          <a:xfrm>
            <a:off x="11544000" y="2781000"/>
            <a:ext cx="324000" cy="324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2" name="Rectangle 91" hidden="1">
            <a:extLst>
              <a:ext uri="{FF2B5EF4-FFF2-40B4-BE49-F238E27FC236}">
                <a16:creationId xmlns:a16="http://schemas.microsoft.com/office/drawing/2014/main" id="{F1579785-2978-4428-A96D-6D6718940F9D}"/>
              </a:ext>
            </a:extLst>
          </p:cNvPr>
          <p:cNvSpPr/>
          <p:nvPr userDrawn="1">
            <p:custDataLst>
              <p:tags r:id="rId105"/>
            </p:custDataLst>
          </p:nvPr>
        </p:nvSpPr>
        <p:spPr>
          <a:xfrm>
            <a:off x="32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3" name="Rectangle 92" hidden="1">
            <a:extLst>
              <a:ext uri="{FF2B5EF4-FFF2-40B4-BE49-F238E27FC236}">
                <a16:creationId xmlns:a16="http://schemas.microsoft.com/office/drawing/2014/main" id="{0584FA97-4AB6-4A5E-91FB-95E9E602EA26}"/>
              </a:ext>
            </a:extLst>
          </p:cNvPr>
          <p:cNvSpPr/>
          <p:nvPr userDrawn="1">
            <p:custDataLst>
              <p:tags r:id="rId106"/>
            </p:custDataLst>
          </p:nvPr>
        </p:nvSpPr>
        <p:spPr>
          <a:xfrm>
            <a:off x="2568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4" name="Rectangle 93" hidden="1">
            <a:extLst>
              <a:ext uri="{FF2B5EF4-FFF2-40B4-BE49-F238E27FC236}">
                <a16:creationId xmlns:a16="http://schemas.microsoft.com/office/drawing/2014/main" id="{A48EE25C-475F-4316-B6A2-011BEE3BCD92}"/>
              </a:ext>
            </a:extLst>
          </p:cNvPr>
          <p:cNvSpPr/>
          <p:nvPr userDrawn="1">
            <p:custDataLst>
              <p:tags r:id="rId107"/>
            </p:custDataLst>
          </p:nvPr>
        </p:nvSpPr>
        <p:spPr>
          <a:xfrm>
            <a:off x="4812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5" name="Rectangle 94" hidden="1">
            <a:extLst>
              <a:ext uri="{FF2B5EF4-FFF2-40B4-BE49-F238E27FC236}">
                <a16:creationId xmlns:a16="http://schemas.microsoft.com/office/drawing/2014/main" id="{7E857FE4-C9A3-45B7-B041-66EE09495EEC}"/>
              </a:ext>
            </a:extLst>
          </p:cNvPr>
          <p:cNvSpPr/>
          <p:nvPr userDrawn="1">
            <p:custDataLst>
              <p:tags r:id="rId108"/>
            </p:custDataLst>
          </p:nvPr>
        </p:nvSpPr>
        <p:spPr>
          <a:xfrm>
            <a:off x="7056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6" name="Rectangle 95" hidden="1">
            <a:extLst>
              <a:ext uri="{FF2B5EF4-FFF2-40B4-BE49-F238E27FC236}">
                <a16:creationId xmlns:a16="http://schemas.microsoft.com/office/drawing/2014/main" id="{9B5A1CBD-EB02-4B45-AF38-AAD0F53B4AD5}"/>
              </a:ext>
            </a:extLst>
          </p:cNvPr>
          <p:cNvSpPr/>
          <p:nvPr userDrawn="1">
            <p:custDataLst>
              <p:tags r:id="rId109"/>
            </p:custDataLst>
          </p:nvPr>
        </p:nvSpPr>
        <p:spPr>
          <a:xfrm>
            <a:off x="9300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7" name="Rectangle 96" hidden="1">
            <a:extLst>
              <a:ext uri="{FF2B5EF4-FFF2-40B4-BE49-F238E27FC236}">
                <a16:creationId xmlns:a16="http://schemas.microsoft.com/office/drawing/2014/main" id="{B80B4760-EF40-4F2E-9A91-131FFC1E37B4}"/>
              </a:ext>
            </a:extLst>
          </p:cNvPr>
          <p:cNvSpPr/>
          <p:nvPr userDrawn="1">
            <p:custDataLst>
              <p:tags r:id="rId110"/>
            </p:custDataLst>
          </p:nvPr>
        </p:nvSpPr>
        <p:spPr>
          <a:xfrm>
            <a:off x="11544000" y="648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8" name="Rectangle 97" hidden="1">
            <a:extLst>
              <a:ext uri="{FF2B5EF4-FFF2-40B4-BE49-F238E27FC236}">
                <a16:creationId xmlns:a16="http://schemas.microsoft.com/office/drawing/2014/main" id="{8E8A7F77-3721-4815-B970-1D077CD2DA75}"/>
              </a:ext>
            </a:extLst>
          </p:cNvPr>
          <p:cNvSpPr/>
          <p:nvPr userDrawn="1">
            <p:custDataLst>
              <p:tags r:id="rId111"/>
            </p:custDataLst>
          </p:nvPr>
        </p:nvSpPr>
        <p:spPr>
          <a:xfrm>
            <a:off x="32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99" name="Rectangle 98" hidden="1">
            <a:extLst>
              <a:ext uri="{FF2B5EF4-FFF2-40B4-BE49-F238E27FC236}">
                <a16:creationId xmlns:a16="http://schemas.microsoft.com/office/drawing/2014/main" id="{55C42CA1-292D-4FB8-8399-74D1AD374EBE}"/>
              </a:ext>
            </a:extLst>
          </p:cNvPr>
          <p:cNvSpPr/>
          <p:nvPr userDrawn="1">
            <p:custDataLst>
              <p:tags r:id="rId112"/>
            </p:custDataLst>
          </p:nvPr>
        </p:nvSpPr>
        <p:spPr>
          <a:xfrm>
            <a:off x="2568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0" name="Rectangle 99" hidden="1">
            <a:extLst>
              <a:ext uri="{FF2B5EF4-FFF2-40B4-BE49-F238E27FC236}">
                <a16:creationId xmlns:a16="http://schemas.microsoft.com/office/drawing/2014/main" id="{76F4910F-0223-4A58-B2B3-CC1032CA6A96}"/>
              </a:ext>
            </a:extLst>
          </p:cNvPr>
          <p:cNvSpPr/>
          <p:nvPr userDrawn="1">
            <p:custDataLst>
              <p:tags r:id="rId113"/>
            </p:custDataLst>
          </p:nvPr>
        </p:nvSpPr>
        <p:spPr>
          <a:xfrm>
            <a:off x="4812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1" name="Rectangle 100" hidden="1">
            <a:extLst>
              <a:ext uri="{FF2B5EF4-FFF2-40B4-BE49-F238E27FC236}">
                <a16:creationId xmlns:a16="http://schemas.microsoft.com/office/drawing/2014/main" id="{309CA6FE-3AA4-4E04-82CE-33A9467E0E6A}"/>
              </a:ext>
            </a:extLst>
          </p:cNvPr>
          <p:cNvSpPr/>
          <p:nvPr userDrawn="1">
            <p:custDataLst>
              <p:tags r:id="rId114"/>
            </p:custDataLst>
          </p:nvPr>
        </p:nvSpPr>
        <p:spPr>
          <a:xfrm>
            <a:off x="7056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2" name="Rectangle 101" hidden="1">
            <a:extLst>
              <a:ext uri="{FF2B5EF4-FFF2-40B4-BE49-F238E27FC236}">
                <a16:creationId xmlns:a16="http://schemas.microsoft.com/office/drawing/2014/main" id="{D3FAE458-E122-4E17-A2BB-860390DB639B}"/>
              </a:ext>
            </a:extLst>
          </p:cNvPr>
          <p:cNvSpPr/>
          <p:nvPr userDrawn="1">
            <p:custDataLst>
              <p:tags r:id="rId115"/>
            </p:custDataLst>
          </p:nvPr>
        </p:nvSpPr>
        <p:spPr>
          <a:xfrm>
            <a:off x="9300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3" name="Rectangle 102" hidden="1">
            <a:extLst>
              <a:ext uri="{FF2B5EF4-FFF2-40B4-BE49-F238E27FC236}">
                <a16:creationId xmlns:a16="http://schemas.microsoft.com/office/drawing/2014/main" id="{09CCF6D6-3C14-49F1-9CCF-BB2BB02BA463}"/>
              </a:ext>
            </a:extLst>
          </p:cNvPr>
          <p:cNvSpPr/>
          <p:nvPr userDrawn="1">
            <p:custDataLst>
              <p:tags r:id="rId116"/>
            </p:custDataLst>
          </p:nvPr>
        </p:nvSpPr>
        <p:spPr>
          <a:xfrm>
            <a:off x="11544000" y="4077000"/>
            <a:ext cx="324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4" name="Rectangle 103" hidden="1">
            <a:extLst>
              <a:ext uri="{FF2B5EF4-FFF2-40B4-BE49-F238E27FC236}">
                <a16:creationId xmlns:a16="http://schemas.microsoft.com/office/drawing/2014/main" id="{89199ED3-108C-4CB1-85A2-7274AF6D76B6}"/>
              </a:ext>
            </a:extLst>
          </p:cNvPr>
          <p:cNvSpPr/>
          <p:nvPr userDrawn="1">
            <p:custDataLst>
              <p:tags r:id="rId117"/>
            </p:custDataLst>
          </p:nvPr>
        </p:nvSpPr>
        <p:spPr>
          <a:xfrm>
            <a:off x="648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5" name="Rectangle 104" hidden="1">
            <a:extLst>
              <a:ext uri="{FF2B5EF4-FFF2-40B4-BE49-F238E27FC236}">
                <a16:creationId xmlns:a16="http://schemas.microsoft.com/office/drawing/2014/main" id="{F4889CBE-7887-46C6-99BA-4A154FF96016}"/>
              </a:ext>
            </a:extLst>
          </p:cNvPr>
          <p:cNvSpPr/>
          <p:nvPr userDrawn="1">
            <p:custDataLst>
              <p:tags r:id="rId118"/>
            </p:custDataLst>
          </p:nvPr>
        </p:nvSpPr>
        <p:spPr>
          <a:xfrm>
            <a:off x="2892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6" name="Rectangle 105" hidden="1">
            <a:extLst>
              <a:ext uri="{FF2B5EF4-FFF2-40B4-BE49-F238E27FC236}">
                <a16:creationId xmlns:a16="http://schemas.microsoft.com/office/drawing/2014/main" id="{2714EDDA-63CD-4C57-BF1D-55D84EF7DA1C}"/>
              </a:ext>
            </a:extLst>
          </p:cNvPr>
          <p:cNvSpPr/>
          <p:nvPr userDrawn="1">
            <p:custDataLst>
              <p:tags r:id="rId119"/>
            </p:custDataLst>
          </p:nvPr>
        </p:nvSpPr>
        <p:spPr>
          <a:xfrm>
            <a:off x="5136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7" name="Rectangle 106" hidden="1">
            <a:extLst>
              <a:ext uri="{FF2B5EF4-FFF2-40B4-BE49-F238E27FC236}">
                <a16:creationId xmlns:a16="http://schemas.microsoft.com/office/drawing/2014/main" id="{5A4A540B-AB24-4508-BDE2-193816CE6C2F}"/>
              </a:ext>
            </a:extLst>
          </p:cNvPr>
          <p:cNvSpPr/>
          <p:nvPr userDrawn="1">
            <p:custDataLst>
              <p:tags r:id="rId120"/>
            </p:custDataLst>
          </p:nvPr>
        </p:nvSpPr>
        <p:spPr>
          <a:xfrm>
            <a:off x="7380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8" name="Rectangle 107" hidden="1">
            <a:extLst>
              <a:ext uri="{FF2B5EF4-FFF2-40B4-BE49-F238E27FC236}">
                <a16:creationId xmlns:a16="http://schemas.microsoft.com/office/drawing/2014/main" id="{2E588317-42FC-4AFD-BF07-4EEAEA17B0FB}"/>
              </a:ext>
            </a:extLst>
          </p:cNvPr>
          <p:cNvSpPr/>
          <p:nvPr userDrawn="1">
            <p:custDataLst>
              <p:tags r:id="rId121"/>
            </p:custDataLst>
          </p:nvPr>
        </p:nvSpPr>
        <p:spPr>
          <a:xfrm>
            <a:off x="9624000" y="648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09" name="Rectangle 108" hidden="1">
            <a:extLst>
              <a:ext uri="{FF2B5EF4-FFF2-40B4-BE49-F238E27FC236}">
                <a16:creationId xmlns:a16="http://schemas.microsoft.com/office/drawing/2014/main" id="{409B9FF3-D5DB-4C25-942C-75E24E0BD588}"/>
              </a:ext>
            </a:extLst>
          </p:cNvPr>
          <p:cNvSpPr/>
          <p:nvPr userDrawn="1">
            <p:custDataLst>
              <p:tags r:id="rId122"/>
            </p:custDataLst>
          </p:nvPr>
        </p:nvSpPr>
        <p:spPr>
          <a:xfrm>
            <a:off x="648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0" name="Rectangle 109" hidden="1">
            <a:extLst>
              <a:ext uri="{FF2B5EF4-FFF2-40B4-BE49-F238E27FC236}">
                <a16:creationId xmlns:a16="http://schemas.microsoft.com/office/drawing/2014/main" id="{B34EB183-B95A-4A10-93F6-B2E688291320}"/>
              </a:ext>
            </a:extLst>
          </p:cNvPr>
          <p:cNvSpPr/>
          <p:nvPr userDrawn="1">
            <p:custDataLst>
              <p:tags r:id="rId123"/>
            </p:custDataLst>
          </p:nvPr>
        </p:nvSpPr>
        <p:spPr>
          <a:xfrm>
            <a:off x="2892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1" name="Rectangle 110" hidden="1">
            <a:extLst>
              <a:ext uri="{FF2B5EF4-FFF2-40B4-BE49-F238E27FC236}">
                <a16:creationId xmlns:a16="http://schemas.microsoft.com/office/drawing/2014/main" id="{9445802B-D13B-4448-BCCA-EAC068866CD3}"/>
              </a:ext>
            </a:extLst>
          </p:cNvPr>
          <p:cNvSpPr/>
          <p:nvPr userDrawn="1">
            <p:custDataLst>
              <p:tags r:id="rId124"/>
            </p:custDataLst>
          </p:nvPr>
        </p:nvSpPr>
        <p:spPr>
          <a:xfrm>
            <a:off x="5136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2" name="Rectangle 111" hidden="1">
            <a:extLst>
              <a:ext uri="{FF2B5EF4-FFF2-40B4-BE49-F238E27FC236}">
                <a16:creationId xmlns:a16="http://schemas.microsoft.com/office/drawing/2014/main" id="{C10B3B33-18E6-4256-821F-887D5B33BF81}"/>
              </a:ext>
            </a:extLst>
          </p:cNvPr>
          <p:cNvSpPr/>
          <p:nvPr userDrawn="1">
            <p:custDataLst>
              <p:tags r:id="rId125"/>
            </p:custDataLst>
          </p:nvPr>
        </p:nvSpPr>
        <p:spPr>
          <a:xfrm>
            <a:off x="7380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3" name="Rectangle 112" hidden="1">
            <a:extLst>
              <a:ext uri="{FF2B5EF4-FFF2-40B4-BE49-F238E27FC236}">
                <a16:creationId xmlns:a16="http://schemas.microsoft.com/office/drawing/2014/main" id="{C76950B1-616E-4DAB-A1C9-C18FEC9C31D4}"/>
              </a:ext>
            </a:extLst>
          </p:cNvPr>
          <p:cNvSpPr/>
          <p:nvPr userDrawn="1">
            <p:custDataLst>
              <p:tags r:id="rId126"/>
            </p:custDataLst>
          </p:nvPr>
        </p:nvSpPr>
        <p:spPr>
          <a:xfrm>
            <a:off x="9624000" y="4077000"/>
            <a:ext cx="1920000" cy="2133000"/>
          </a:xfrm>
          <a:prstGeom prst="rect">
            <a:avLst/>
          </a:prstGeom>
          <a:noFill/>
          <a:ln w="3175" cap="flat" cmpd="sng" algn="ctr">
            <a:solidFill>
              <a:srgbClr val="001965">
                <a:alpha val="30196"/>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115" name="Tagline" descr="{&quot;templafy&quot;:{&quot;type&quot;:&quot;image&quot;,&quot;inheritDimensions&quot;:&quot;inheritNone&quot;,&quot;width&quot;:&quot;7.67 cm&quot;,&quot;binding&quot;:&quot;Form.PLogoChoice.PLogoInsertion&quot;}}" title="Form.PLogoChoice.PLogoInsertion">
            <a:extLst>
              <a:ext uri="{FF2B5EF4-FFF2-40B4-BE49-F238E27FC236}">
                <a16:creationId xmlns:a16="http://schemas.microsoft.com/office/drawing/2014/main" id="{1090779A-FA30-4EF9-809F-763A92C81AB1}"/>
              </a:ext>
            </a:extLst>
          </p:cNvPr>
          <p:cNvSpPr/>
          <p:nvPr userDrawn="1"/>
        </p:nvSpPr>
        <p:spPr>
          <a:xfrm>
            <a:off x="9240653" y="5336922"/>
            <a:ext cx="2760847" cy="130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92" r:id="rId2"/>
    <p:sldLayoutId id="2147483796" r:id="rId3"/>
    <p:sldLayoutId id="2147483730" r:id="rId4"/>
    <p:sldLayoutId id="2147483737" r:id="rId5"/>
    <p:sldLayoutId id="2147483801" r:id="rId6"/>
    <p:sldLayoutId id="2147483806" r:id="rId7"/>
    <p:sldLayoutId id="2147483765" r:id="rId8"/>
    <p:sldLayoutId id="2147483731" r:id="rId9"/>
    <p:sldLayoutId id="2147483766" r:id="rId10"/>
    <p:sldLayoutId id="2147483802" r:id="rId11"/>
    <p:sldLayoutId id="2147483804" r:id="rId12"/>
    <p:sldLayoutId id="2147483797" r:id="rId13"/>
    <p:sldLayoutId id="2147483732" r:id="rId14"/>
    <p:sldLayoutId id="2147483767" r:id="rId15"/>
    <p:sldLayoutId id="2147483768" r:id="rId16"/>
    <p:sldLayoutId id="2147483769" r:id="rId17"/>
    <p:sldLayoutId id="2147483770" r:id="rId18"/>
    <p:sldLayoutId id="2147483771" r:id="rId19"/>
    <p:sldLayoutId id="2147483772" r:id="rId20"/>
    <p:sldLayoutId id="2147483773" r:id="rId21"/>
    <p:sldLayoutId id="2147483790" r:id="rId22"/>
    <p:sldLayoutId id="2147483793" r:id="rId23"/>
    <p:sldLayoutId id="2147483798" r:id="rId24"/>
    <p:sldLayoutId id="2147483794" r:id="rId25"/>
    <p:sldLayoutId id="2147483795" r:id="rId26"/>
    <p:sldLayoutId id="2147483774" r:id="rId27"/>
    <p:sldLayoutId id="2147483775" r:id="rId28"/>
    <p:sldLayoutId id="2147483776" r:id="rId29"/>
    <p:sldLayoutId id="2147483799" r:id="rId30"/>
    <p:sldLayoutId id="2147483800" r:id="rId31"/>
    <p:sldLayoutId id="2147483743" r:id="rId32"/>
    <p:sldLayoutId id="2147483744" r:id="rId33"/>
    <p:sldLayoutId id="2147483803" r:id="rId34"/>
    <p:sldLayoutId id="2147483805" r:id="rId35"/>
    <p:sldLayoutId id="2147483762" r:id="rId36"/>
    <p:sldLayoutId id="2147483751" r:id="rId37"/>
  </p:sldLayoutIdLst>
  <p:hf hdr="0"/>
  <p:txStyles>
    <p:title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p:titleStyle>
    <p:body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A4A3A4"/>
          </p15:clr>
        </p15:guide>
        <p15:guide id="2" pos="1617" userDrawn="1">
          <p15:clr>
            <a:srgbClr val="A4A3A4"/>
          </p15:clr>
        </p15:guide>
        <p15:guide id="5" pos="3031" userDrawn="1">
          <p15:clr>
            <a:srgbClr val="A4A3A4"/>
          </p15:clr>
        </p15:guide>
        <p15:guide id="6" pos="3235" userDrawn="1">
          <p15:clr>
            <a:srgbClr val="A4A3A4"/>
          </p15:clr>
        </p15:guide>
        <p15:guide id="7" orient="horz" pos="3911" userDrawn="1">
          <p15:clr>
            <a:srgbClr val="A4A3A4"/>
          </p15:clr>
        </p15:guide>
        <p15:guide id="8" orient="horz" pos="4115" userDrawn="1">
          <p15:clr>
            <a:srgbClr val="A4A3A4"/>
          </p15:clr>
        </p15:guide>
        <p15:guide id="9" pos="6063" userDrawn="1">
          <p15:clr>
            <a:srgbClr val="A4A3A4"/>
          </p15:clr>
        </p15:guide>
        <p15:guide id="10" pos="7272" userDrawn="1">
          <p15:clr>
            <a:srgbClr val="A4A3A4"/>
          </p15:clr>
        </p15:guide>
        <p15:guide id="12" pos="4444" userDrawn="1">
          <p15:clr>
            <a:srgbClr val="A4A3A4"/>
          </p15:clr>
        </p15:guide>
        <p15:guide id="13" pos="4648" userDrawn="1">
          <p15:clr>
            <a:srgbClr val="A4A3A4"/>
          </p15:clr>
        </p15:guide>
        <p15:guide id="14" orient="horz" pos="204" userDrawn="1">
          <p15:clr>
            <a:srgbClr val="A4A3A4"/>
          </p15:clr>
        </p15:guide>
        <p15:guide id="15" orient="horz" pos="408" userDrawn="1">
          <p15:clr>
            <a:srgbClr val="A4A3A4"/>
          </p15:clr>
        </p15:guide>
        <p15:guide id="16" pos="1821" userDrawn="1">
          <p15:clr>
            <a:srgbClr val="A4A3A4"/>
          </p15:clr>
        </p15:guide>
        <p15:guide id="18" pos="5859" userDrawn="1">
          <p15:clr>
            <a:srgbClr val="A4A3A4"/>
          </p15:clr>
        </p15:guide>
        <p15:guide id="20" pos="7476" userDrawn="1">
          <p15:clr>
            <a:srgbClr val="A4A3A4"/>
          </p15:clr>
        </p15:guide>
        <p15:guide id="21" pos="20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3.xml"/><Relationship Id="rId1" Type="http://schemas.openxmlformats.org/officeDocument/2006/relationships/customXml" Target="../../customXml/item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themeOverride" Target="../theme/themeOverride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19C0A48-D5CB-48FD-BD17-ED27110C6D7C}"/>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A7A4B6A3-2F32-4E08-8977-44A2E775F659}"/>
              </a:ext>
            </a:extLst>
          </p:cNvPr>
          <p:cNvSpPr>
            <a:spLocks noGrp="1"/>
          </p:cNvSpPr>
          <p:nvPr>
            <p:ph type="sldNum" sz="quarter" idx="4"/>
          </p:nvPr>
        </p:nvSpPr>
        <p:spPr/>
        <p:txBody>
          <a:bodyPr/>
          <a:lstStyle/>
          <a:p>
            <a:fld id="{23AA811B-2EBD-4900-905E-5BE206449611}" type="slidenum">
              <a:rPr lang="en-GB" smtClean="0"/>
              <a:pPr/>
              <a:t>1</a:t>
            </a:fld>
            <a:endParaRPr lang="en-GB" dirty="0"/>
          </a:p>
        </p:txBody>
      </p:sp>
      <p:sp>
        <p:nvSpPr>
          <p:cNvPr id="12" name="Title 1">
            <a:extLst>
              <a:ext uri="{FF2B5EF4-FFF2-40B4-BE49-F238E27FC236}">
                <a16:creationId xmlns:a16="http://schemas.microsoft.com/office/drawing/2014/main" id="{EC358822-EAB1-4213-983A-8BA9B2F8256A}"/>
              </a:ext>
            </a:extLst>
          </p:cNvPr>
          <p:cNvSpPr txBox="1">
            <a:spLocks/>
          </p:cNvSpPr>
          <p:nvPr/>
        </p:nvSpPr>
        <p:spPr>
          <a:xfrm>
            <a:off x="830204" y="539352"/>
            <a:ext cx="10896000" cy="769568"/>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a:lstStyle>
          <a:p>
            <a:r>
              <a:rPr lang="en-US" b="1" u="sng" dirty="0"/>
              <a:t>Data Quest– Final round</a:t>
            </a:r>
            <a:endParaRPr lang="en-GB" b="1" u="sng" dirty="0"/>
          </a:p>
        </p:txBody>
      </p:sp>
      <p:graphicFrame>
        <p:nvGraphicFramePr>
          <p:cNvPr id="3" name="Table 3">
            <a:extLst>
              <a:ext uri="{FF2B5EF4-FFF2-40B4-BE49-F238E27FC236}">
                <a16:creationId xmlns:a16="http://schemas.microsoft.com/office/drawing/2014/main" id="{70A70D59-CAE9-4178-AF8A-A82B3614D85D}"/>
              </a:ext>
            </a:extLst>
          </p:cNvPr>
          <p:cNvGraphicFramePr>
            <a:graphicFrameLocks noGrp="1"/>
          </p:cNvGraphicFramePr>
          <p:nvPr>
            <p:extLst>
              <p:ext uri="{D42A27DB-BD31-4B8C-83A1-F6EECF244321}">
                <p14:modId xmlns:p14="http://schemas.microsoft.com/office/powerpoint/2010/main" val="1921996631"/>
              </p:ext>
            </p:extLst>
          </p:nvPr>
        </p:nvGraphicFramePr>
        <p:xfrm>
          <a:off x="830202" y="1564900"/>
          <a:ext cx="8683668" cy="1057485"/>
        </p:xfrm>
        <a:graphic>
          <a:graphicData uri="http://schemas.openxmlformats.org/drawingml/2006/table">
            <a:tbl>
              <a:tblPr firstRow="1" bandRow="1">
                <a:tableStyleId>{5940675A-B579-460E-94D1-54222C63F5DA}</a:tableStyleId>
              </a:tblPr>
              <a:tblGrid>
                <a:gridCol w="3032881">
                  <a:extLst>
                    <a:ext uri="{9D8B030D-6E8A-4147-A177-3AD203B41FA5}">
                      <a16:colId xmlns:a16="http://schemas.microsoft.com/office/drawing/2014/main" val="3194605268"/>
                    </a:ext>
                  </a:extLst>
                </a:gridCol>
                <a:gridCol w="5650787">
                  <a:extLst>
                    <a:ext uri="{9D8B030D-6E8A-4147-A177-3AD203B41FA5}">
                      <a16:colId xmlns:a16="http://schemas.microsoft.com/office/drawing/2014/main" val="1857720643"/>
                    </a:ext>
                  </a:extLst>
                </a:gridCol>
              </a:tblGrid>
              <a:tr h="352495">
                <a:tc>
                  <a:txBody>
                    <a:bodyPr/>
                    <a:lstStyle/>
                    <a:p>
                      <a:r>
                        <a:rPr lang="en-US" sz="1600" b="1" kern="1200" dirty="0">
                          <a:solidFill>
                            <a:schemeClr val="tx2"/>
                          </a:solidFill>
                          <a:latin typeface="+mn-lt"/>
                          <a:ea typeface="+mn-ea"/>
                          <a:cs typeface="+mn-cs"/>
                        </a:rPr>
                        <a:t>Track 1</a:t>
                      </a:r>
                      <a:endParaRPr lang="en-GB" sz="1600" b="1" kern="1200" dirty="0">
                        <a:solidFill>
                          <a:schemeClr val="tx2"/>
                        </a:solidFill>
                        <a:latin typeface="+mn-lt"/>
                        <a:ea typeface="+mn-ea"/>
                        <a:cs typeface="+mn-cs"/>
                      </a:endParaRPr>
                    </a:p>
                  </a:txBody>
                  <a:tcPr/>
                </a:tc>
                <a:tc>
                  <a:txBody>
                    <a:bodyPr/>
                    <a:lstStyle/>
                    <a:p>
                      <a:r>
                        <a:rPr lang="en-US" sz="1600" b="0" i="1" kern="1200" dirty="0">
                          <a:solidFill>
                            <a:schemeClr val="tx2"/>
                          </a:solidFill>
                          <a:latin typeface="+mn-lt"/>
                          <a:ea typeface="+mn-ea"/>
                          <a:cs typeface="+mn-cs"/>
                        </a:rPr>
                        <a:t>Data wrangling and visualization</a:t>
                      </a:r>
                      <a:endParaRPr lang="en-GB" sz="1600" b="0" i="1" kern="1200" dirty="0">
                        <a:solidFill>
                          <a:schemeClr val="tx2"/>
                        </a:solidFill>
                        <a:latin typeface="+mn-lt"/>
                        <a:ea typeface="+mn-ea"/>
                        <a:cs typeface="+mn-cs"/>
                      </a:endParaRPr>
                    </a:p>
                  </a:txBody>
                  <a:tcPr/>
                </a:tc>
                <a:extLst>
                  <a:ext uri="{0D108BD9-81ED-4DB2-BD59-A6C34878D82A}">
                    <a16:rowId xmlns:a16="http://schemas.microsoft.com/office/drawing/2014/main" val="1983079594"/>
                  </a:ext>
                </a:extLst>
              </a:tr>
              <a:tr h="352495">
                <a:tc>
                  <a:txBody>
                    <a:bodyPr/>
                    <a:lstStyle/>
                    <a:p>
                      <a:r>
                        <a:rPr lang="en-US" sz="1600" b="1" kern="1200" dirty="0">
                          <a:solidFill>
                            <a:schemeClr val="tx2"/>
                          </a:solidFill>
                          <a:latin typeface="+mn-lt"/>
                          <a:ea typeface="+mn-ea"/>
                          <a:cs typeface="+mn-cs"/>
                        </a:rPr>
                        <a:t>College/University</a:t>
                      </a:r>
                      <a:endParaRPr lang="en-GB" sz="1600" b="1" dirty="0"/>
                    </a:p>
                  </a:txBody>
                  <a:tcPr/>
                </a:tc>
                <a:tc>
                  <a:txBody>
                    <a:bodyPr/>
                    <a:lstStyle/>
                    <a:p>
                      <a:r>
                        <a:rPr lang="en-GB" sz="1600" b="0" i="1" dirty="0">
                          <a:solidFill>
                            <a:srgbClr val="002060"/>
                          </a:solidFill>
                        </a:rPr>
                        <a:t>Manipal Academy For Higher Education</a:t>
                      </a:r>
                    </a:p>
                  </a:txBody>
                  <a:tcPr/>
                </a:tc>
                <a:extLst>
                  <a:ext uri="{0D108BD9-81ED-4DB2-BD59-A6C34878D82A}">
                    <a16:rowId xmlns:a16="http://schemas.microsoft.com/office/drawing/2014/main" val="191833703"/>
                  </a:ext>
                </a:extLst>
              </a:tr>
              <a:tr h="352495">
                <a:tc>
                  <a:txBody>
                    <a:bodyPr/>
                    <a:lstStyle/>
                    <a:p>
                      <a:r>
                        <a:rPr lang="en-US" sz="1600" b="1" kern="1200" dirty="0">
                          <a:solidFill>
                            <a:schemeClr val="tx2"/>
                          </a:solidFill>
                          <a:latin typeface="+mn-lt"/>
                          <a:ea typeface="+mn-ea"/>
                          <a:cs typeface="+mn-cs"/>
                        </a:rPr>
                        <a:t>Software/tool used</a:t>
                      </a:r>
                      <a:endParaRPr lang="en-GB" sz="1600" b="1" dirty="0"/>
                    </a:p>
                  </a:txBody>
                  <a:tcPr/>
                </a:tc>
                <a:tc>
                  <a:txBody>
                    <a:bodyPr/>
                    <a:lstStyle/>
                    <a:p>
                      <a:r>
                        <a:rPr lang="en-GB" sz="1600" b="0" i="1" dirty="0">
                          <a:solidFill>
                            <a:srgbClr val="002060"/>
                          </a:solidFill>
                        </a:rPr>
                        <a:t>Python, </a:t>
                      </a:r>
                      <a:r>
                        <a:rPr lang="en-GB" sz="1600" b="0" i="1" dirty="0" err="1">
                          <a:solidFill>
                            <a:srgbClr val="002060"/>
                          </a:solidFill>
                        </a:rPr>
                        <a:t>Streamlit</a:t>
                      </a:r>
                      <a:r>
                        <a:rPr lang="en-GB" sz="1600" b="0" i="1" dirty="0">
                          <a:solidFill>
                            <a:srgbClr val="002060"/>
                          </a:solidFill>
                        </a:rPr>
                        <a:t> Cloud, Qlik Sense</a:t>
                      </a:r>
                    </a:p>
                  </a:txBody>
                  <a:tcPr/>
                </a:tc>
                <a:extLst>
                  <a:ext uri="{0D108BD9-81ED-4DB2-BD59-A6C34878D82A}">
                    <a16:rowId xmlns:a16="http://schemas.microsoft.com/office/drawing/2014/main" val="3895768756"/>
                  </a:ext>
                </a:extLst>
              </a:tr>
            </a:tbl>
          </a:graphicData>
        </a:graphic>
      </p:graphicFrame>
      <p:graphicFrame>
        <p:nvGraphicFramePr>
          <p:cNvPr id="11" name="Table 3">
            <a:extLst>
              <a:ext uri="{FF2B5EF4-FFF2-40B4-BE49-F238E27FC236}">
                <a16:creationId xmlns:a16="http://schemas.microsoft.com/office/drawing/2014/main" id="{5DD2B208-70B3-4DA5-ADBF-79D4CA4C1485}"/>
              </a:ext>
            </a:extLst>
          </p:cNvPr>
          <p:cNvGraphicFramePr>
            <a:graphicFrameLocks noGrp="1"/>
          </p:cNvGraphicFramePr>
          <p:nvPr>
            <p:extLst>
              <p:ext uri="{D42A27DB-BD31-4B8C-83A1-F6EECF244321}">
                <p14:modId xmlns:p14="http://schemas.microsoft.com/office/powerpoint/2010/main" val="1810090467"/>
              </p:ext>
            </p:extLst>
          </p:nvPr>
        </p:nvGraphicFramePr>
        <p:xfrm>
          <a:off x="830202" y="3429000"/>
          <a:ext cx="10711860" cy="1409980"/>
        </p:xfrm>
        <a:graphic>
          <a:graphicData uri="http://schemas.openxmlformats.org/drawingml/2006/table">
            <a:tbl>
              <a:tblPr firstRow="1" bandRow="1">
                <a:tableStyleId>{5940675A-B579-460E-94D1-54222C63F5DA}</a:tableStyleId>
              </a:tblPr>
              <a:tblGrid>
                <a:gridCol w="1992483">
                  <a:extLst>
                    <a:ext uri="{9D8B030D-6E8A-4147-A177-3AD203B41FA5}">
                      <a16:colId xmlns:a16="http://schemas.microsoft.com/office/drawing/2014/main" val="3194605268"/>
                    </a:ext>
                  </a:extLst>
                </a:gridCol>
                <a:gridCol w="3914017">
                  <a:extLst>
                    <a:ext uri="{9D8B030D-6E8A-4147-A177-3AD203B41FA5}">
                      <a16:colId xmlns:a16="http://schemas.microsoft.com/office/drawing/2014/main" val="1857720643"/>
                    </a:ext>
                  </a:extLst>
                </a:gridCol>
                <a:gridCol w="2211355">
                  <a:extLst>
                    <a:ext uri="{9D8B030D-6E8A-4147-A177-3AD203B41FA5}">
                      <a16:colId xmlns:a16="http://schemas.microsoft.com/office/drawing/2014/main" val="3071701203"/>
                    </a:ext>
                  </a:extLst>
                </a:gridCol>
                <a:gridCol w="2594005">
                  <a:extLst>
                    <a:ext uri="{9D8B030D-6E8A-4147-A177-3AD203B41FA5}">
                      <a16:colId xmlns:a16="http://schemas.microsoft.com/office/drawing/2014/main" val="1830192044"/>
                    </a:ext>
                  </a:extLst>
                </a:gridCol>
              </a:tblGrid>
              <a:tr h="352495">
                <a:tc>
                  <a:txBody>
                    <a:bodyPr/>
                    <a:lstStyle/>
                    <a:p>
                      <a:r>
                        <a:rPr lang="en-US" sz="1400" b="1" kern="1200" dirty="0">
                          <a:solidFill>
                            <a:schemeClr val="tx2"/>
                          </a:solidFill>
                          <a:latin typeface="+mn-lt"/>
                          <a:ea typeface="+mn-ea"/>
                          <a:cs typeface="+mn-cs"/>
                        </a:rPr>
                        <a:t>Student Name</a:t>
                      </a:r>
                      <a:endParaRPr lang="en-GB" sz="1400" b="1" kern="1200" dirty="0">
                        <a:solidFill>
                          <a:schemeClr val="tx2"/>
                        </a:solidFill>
                        <a:latin typeface="+mn-lt"/>
                        <a:ea typeface="+mn-ea"/>
                        <a:cs typeface="+mn-cs"/>
                      </a:endParaRPr>
                    </a:p>
                  </a:txBody>
                  <a:tcPr/>
                </a:tc>
                <a:tc>
                  <a:txBody>
                    <a:bodyPr/>
                    <a:lstStyle/>
                    <a:p>
                      <a:r>
                        <a:rPr lang="en-US" sz="1400" b="1" kern="1200" dirty="0">
                          <a:solidFill>
                            <a:schemeClr val="tx2"/>
                          </a:solidFill>
                          <a:latin typeface="+mn-lt"/>
                          <a:ea typeface="+mn-ea"/>
                          <a:cs typeface="+mn-cs"/>
                        </a:rPr>
                        <a:t>Email ID</a:t>
                      </a:r>
                      <a:endParaRPr lang="en-GB" sz="1400" b="1" kern="1200" dirty="0">
                        <a:solidFill>
                          <a:schemeClr val="tx2"/>
                        </a:solidFill>
                        <a:latin typeface="+mn-lt"/>
                        <a:ea typeface="+mn-ea"/>
                        <a:cs typeface="+mn-cs"/>
                      </a:endParaRPr>
                    </a:p>
                  </a:txBody>
                  <a:tcPr/>
                </a:tc>
                <a:tc>
                  <a:txBody>
                    <a:bodyPr/>
                    <a:lstStyle/>
                    <a:p>
                      <a:r>
                        <a:rPr lang="en-US" sz="1400" b="1" kern="1200" dirty="0">
                          <a:solidFill>
                            <a:schemeClr val="tx2"/>
                          </a:solidFill>
                          <a:latin typeface="+mn-lt"/>
                          <a:ea typeface="+mn-ea"/>
                          <a:cs typeface="+mn-cs"/>
                        </a:rPr>
                        <a:t>Course</a:t>
                      </a:r>
                      <a:endParaRPr lang="en-GB" sz="1400" b="1" kern="1200" dirty="0">
                        <a:solidFill>
                          <a:schemeClr val="tx2"/>
                        </a:solidFill>
                        <a:latin typeface="+mn-lt"/>
                        <a:ea typeface="+mn-ea"/>
                        <a:cs typeface="+mn-cs"/>
                      </a:endParaRPr>
                    </a:p>
                  </a:txBody>
                  <a:tcPr/>
                </a:tc>
                <a:tc>
                  <a:txBody>
                    <a:bodyPr/>
                    <a:lstStyle/>
                    <a:p>
                      <a:r>
                        <a:rPr lang="en-US" sz="1400" b="1" kern="1200" dirty="0">
                          <a:solidFill>
                            <a:schemeClr val="tx2"/>
                          </a:solidFill>
                          <a:latin typeface="+mn-lt"/>
                          <a:ea typeface="+mn-ea"/>
                          <a:cs typeface="+mn-cs"/>
                        </a:rPr>
                        <a:t>Current semester/Year</a:t>
                      </a:r>
                      <a:endParaRPr lang="en-GB" sz="1400" b="1" kern="1200" dirty="0">
                        <a:solidFill>
                          <a:schemeClr val="tx2"/>
                        </a:solidFill>
                        <a:latin typeface="+mn-lt"/>
                        <a:ea typeface="+mn-ea"/>
                        <a:cs typeface="+mn-cs"/>
                      </a:endParaRPr>
                    </a:p>
                  </a:txBody>
                  <a:tcPr/>
                </a:tc>
                <a:extLst>
                  <a:ext uri="{0D108BD9-81ED-4DB2-BD59-A6C34878D82A}">
                    <a16:rowId xmlns:a16="http://schemas.microsoft.com/office/drawing/2014/main" val="1983079594"/>
                  </a:ext>
                </a:extLst>
              </a:tr>
              <a:tr h="352495">
                <a:tc>
                  <a:txBody>
                    <a:bodyPr/>
                    <a:lstStyle/>
                    <a:p>
                      <a:r>
                        <a:rPr lang="en-GB" sz="1400" b="1" i="1" dirty="0" err="1">
                          <a:solidFill>
                            <a:srgbClr val="002060"/>
                          </a:solidFill>
                        </a:rPr>
                        <a:t>Anusua</a:t>
                      </a:r>
                      <a:r>
                        <a:rPr lang="en-GB" sz="1400" b="1" i="1" dirty="0">
                          <a:solidFill>
                            <a:srgbClr val="002060"/>
                          </a:solidFill>
                        </a:rPr>
                        <a:t> Sen</a:t>
                      </a:r>
                    </a:p>
                  </a:txBody>
                  <a:tcPr/>
                </a:tc>
                <a:tc>
                  <a:txBody>
                    <a:bodyPr/>
                    <a:lstStyle/>
                    <a:p>
                      <a:r>
                        <a:rPr lang="en-GB" sz="1400" b="0" i="1" dirty="0">
                          <a:solidFill>
                            <a:srgbClr val="002060"/>
                          </a:solidFill>
                        </a:rPr>
                        <a:t>anusua.psphmpl2022@learner.manipal.edu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002060"/>
                          </a:solidFill>
                          <a:effectLst/>
                          <a:uLnTx/>
                          <a:uFillTx/>
                          <a:latin typeface="Apis For Office"/>
                          <a:ea typeface="+mn-ea"/>
                          <a:cs typeface="+mn-cs"/>
                        </a:rPr>
                        <a:t>M.Sc. Data Science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srgbClr val="002060"/>
                          </a:solidFill>
                          <a:effectLst/>
                          <a:uLnTx/>
                          <a:uFillTx/>
                          <a:latin typeface="Apis For Office"/>
                          <a:ea typeface="+mn-ea"/>
                          <a:cs typeface="+mn-cs"/>
                        </a:rPr>
                        <a:t>2</a:t>
                      </a:r>
                      <a:r>
                        <a:rPr kumimoji="0" lang="en-GB" sz="1400" b="0" i="1" u="none" strike="noStrike" kern="1200" cap="none" spc="0" normalizeH="0" baseline="30000" noProof="0">
                          <a:ln>
                            <a:noFill/>
                          </a:ln>
                          <a:solidFill>
                            <a:srgbClr val="002060"/>
                          </a:solidFill>
                          <a:effectLst/>
                          <a:uLnTx/>
                          <a:uFillTx/>
                          <a:latin typeface="Apis For Office"/>
                          <a:ea typeface="+mn-ea"/>
                          <a:cs typeface="+mn-cs"/>
                        </a:rPr>
                        <a:t>nd</a:t>
                      </a:r>
                      <a:r>
                        <a:rPr kumimoji="0" lang="en-GB" sz="1400" b="0" i="1" u="none" strike="noStrike" kern="1200" cap="none" spc="0" normalizeH="0" baseline="0" noProof="0">
                          <a:ln>
                            <a:noFill/>
                          </a:ln>
                          <a:solidFill>
                            <a:srgbClr val="002060"/>
                          </a:solidFill>
                          <a:effectLst/>
                          <a:uLnTx/>
                          <a:uFillTx/>
                          <a:latin typeface="Apis For Office"/>
                          <a:ea typeface="+mn-ea"/>
                          <a:cs typeface="+mn-cs"/>
                        </a:rPr>
                        <a:t> Year</a:t>
                      </a:r>
                      <a:endParaRPr kumimoji="0" lang="en-GB" sz="1400" b="0" i="1" u="none" strike="noStrike" kern="1200" cap="none" spc="0" normalizeH="0" baseline="0" noProof="0" dirty="0">
                        <a:ln>
                          <a:noFill/>
                        </a:ln>
                        <a:solidFill>
                          <a:srgbClr val="002060"/>
                        </a:solidFill>
                        <a:effectLst/>
                        <a:uLnTx/>
                        <a:uFillTx/>
                        <a:latin typeface="Apis For Office"/>
                        <a:ea typeface="+mn-ea"/>
                        <a:cs typeface="+mn-cs"/>
                      </a:endParaRPr>
                    </a:p>
                  </a:txBody>
                  <a:tcPr/>
                </a:tc>
                <a:extLst>
                  <a:ext uri="{0D108BD9-81ED-4DB2-BD59-A6C34878D82A}">
                    <a16:rowId xmlns:a16="http://schemas.microsoft.com/office/drawing/2014/main" val="191833703"/>
                  </a:ext>
                </a:extLst>
              </a:tr>
              <a:tr h="352495">
                <a:tc>
                  <a:txBody>
                    <a:bodyPr/>
                    <a:lstStyle/>
                    <a:p>
                      <a:r>
                        <a:rPr lang="en-GB" sz="1400" b="1" i="1" dirty="0">
                          <a:solidFill>
                            <a:srgbClr val="002060"/>
                          </a:solidFill>
                        </a:rPr>
                        <a:t>Tess A Sebi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1" dirty="0">
                          <a:solidFill>
                            <a:srgbClr val="002060"/>
                          </a:solidFill>
                        </a:rPr>
                        <a:t>tess.psphmpl2022@learner.manipal.edu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002060"/>
                          </a:solidFill>
                          <a:effectLst/>
                          <a:uLnTx/>
                          <a:uFillTx/>
                          <a:latin typeface="Apis For Office"/>
                          <a:ea typeface="+mn-ea"/>
                          <a:cs typeface="+mn-cs"/>
                        </a:rPr>
                        <a:t>M.Sc. Data Science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srgbClr val="002060"/>
                          </a:solidFill>
                          <a:effectLst/>
                          <a:uLnTx/>
                          <a:uFillTx/>
                          <a:latin typeface="Apis For Office"/>
                          <a:ea typeface="+mn-ea"/>
                          <a:cs typeface="+mn-cs"/>
                        </a:rPr>
                        <a:t>2</a:t>
                      </a:r>
                      <a:r>
                        <a:rPr kumimoji="0" lang="en-GB" sz="1400" b="0" i="1" u="none" strike="noStrike" kern="1200" cap="none" spc="0" normalizeH="0" baseline="30000" noProof="0">
                          <a:ln>
                            <a:noFill/>
                          </a:ln>
                          <a:solidFill>
                            <a:srgbClr val="002060"/>
                          </a:solidFill>
                          <a:effectLst/>
                          <a:uLnTx/>
                          <a:uFillTx/>
                          <a:latin typeface="Apis For Office"/>
                          <a:ea typeface="+mn-ea"/>
                          <a:cs typeface="+mn-cs"/>
                        </a:rPr>
                        <a:t>nd</a:t>
                      </a:r>
                      <a:r>
                        <a:rPr kumimoji="0" lang="en-GB" sz="1400" b="0" i="1" u="none" strike="noStrike" kern="1200" cap="none" spc="0" normalizeH="0" baseline="0" noProof="0">
                          <a:ln>
                            <a:noFill/>
                          </a:ln>
                          <a:solidFill>
                            <a:srgbClr val="002060"/>
                          </a:solidFill>
                          <a:effectLst/>
                          <a:uLnTx/>
                          <a:uFillTx/>
                          <a:latin typeface="Apis For Office"/>
                          <a:ea typeface="+mn-ea"/>
                          <a:cs typeface="+mn-cs"/>
                        </a:rPr>
                        <a:t> Year</a:t>
                      </a:r>
                      <a:endParaRPr kumimoji="0" lang="en-GB" sz="1400" b="0" i="1" u="none" strike="noStrike" kern="1200" cap="none" spc="0" normalizeH="0" baseline="0" noProof="0" dirty="0">
                        <a:ln>
                          <a:noFill/>
                        </a:ln>
                        <a:solidFill>
                          <a:srgbClr val="002060"/>
                        </a:solidFill>
                        <a:effectLst/>
                        <a:uLnTx/>
                        <a:uFillTx/>
                        <a:latin typeface="Apis For Office"/>
                        <a:ea typeface="+mn-ea"/>
                        <a:cs typeface="+mn-cs"/>
                      </a:endParaRPr>
                    </a:p>
                  </a:txBody>
                  <a:tcPr/>
                </a:tc>
                <a:extLst>
                  <a:ext uri="{0D108BD9-81ED-4DB2-BD59-A6C34878D82A}">
                    <a16:rowId xmlns:a16="http://schemas.microsoft.com/office/drawing/2014/main" val="3895768756"/>
                  </a:ext>
                </a:extLst>
              </a:tr>
              <a:tr h="352495">
                <a:tc>
                  <a:txBody>
                    <a:bodyPr/>
                    <a:lstStyle/>
                    <a:p>
                      <a:r>
                        <a:rPr lang="en-GB" sz="1400" b="1" i="1" dirty="0">
                          <a:solidFill>
                            <a:srgbClr val="002060"/>
                          </a:solidFill>
                        </a:rPr>
                        <a:t>Vanshikha Agarwal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1" dirty="0">
                          <a:solidFill>
                            <a:srgbClr val="002060"/>
                          </a:solidFill>
                        </a:rPr>
                        <a:t>vanshikha.psphmpl2022@learner.manipal.edu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002060"/>
                          </a:solidFill>
                          <a:effectLst/>
                          <a:uLnTx/>
                          <a:uFillTx/>
                          <a:latin typeface="Apis For Office"/>
                          <a:ea typeface="+mn-ea"/>
                          <a:cs typeface="+mn-cs"/>
                        </a:rPr>
                        <a:t>M.Sc. Data Science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002060"/>
                          </a:solidFill>
                          <a:effectLst/>
                          <a:uLnTx/>
                          <a:uFillTx/>
                          <a:latin typeface="Apis For Office"/>
                          <a:ea typeface="+mn-ea"/>
                          <a:cs typeface="+mn-cs"/>
                        </a:rPr>
                        <a:t>2</a:t>
                      </a:r>
                      <a:r>
                        <a:rPr kumimoji="0" lang="en-GB" sz="1400" b="0" i="1" u="none" strike="noStrike" kern="1200" cap="none" spc="0" normalizeH="0" baseline="30000" noProof="0" dirty="0">
                          <a:ln>
                            <a:noFill/>
                          </a:ln>
                          <a:solidFill>
                            <a:srgbClr val="002060"/>
                          </a:solidFill>
                          <a:effectLst/>
                          <a:uLnTx/>
                          <a:uFillTx/>
                          <a:latin typeface="Apis For Office"/>
                          <a:ea typeface="+mn-ea"/>
                          <a:cs typeface="+mn-cs"/>
                        </a:rPr>
                        <a:t>nd</a:t>
                      </a:r>
                      <a:r>
                        <a:rPr kumimoji="0" lang="en-GB" sz="1400" b="0" i="1" u="none" strike="noStrike" kern="1200" cap="none" spc="0" normalizeH="0" baseline="0" noProof="0" dirty="0">
                          <a:ln>
                            <a:noFill/>
                          </a:ln>
                          <a:solidFill>
                            <a:srgbClr val="002060"/>
                          </a:solidFill>
                          <a:effectLst/>
                          <a:uLnTx/>
                          <a:uFillTx/>
                          <a:latin typeface="Apis For Office"/>
                          <a:ea typeface="+mn-ea"/>
                          <a:cs typeface="+mn-cs"/>
                        </a:rPr>
                        <a:t> Year</a:t>
                      </a:r>
                    </a:p>
                  </a:txBody>
                  <a:tcPr/>
                </a:tc>
                <a:extLst>
                  <a:ext uri="{0D108BD9-81ED-4DB2-BD59-A6C34878D82A}">
                    <a16:rowId xmlns:a16="http://schemas.microsoft.com/office/drawing/2014/main" val="2908166649"/>
                  </a:ext>
                </a:extLst>
              </a:tr>
            </a:tbl>
          </a:graphicData>
        </a:graphic>
      </p:graphicFrame>
      <p:sp>
        <p:nvSpPr>
          <p:cNvPr id="2" name="Title 1">
            <a:extLst>
              <a:ext uri="{FF2B5EF4-FFF2-40B4-BE49-F238E27FC236}">
                <a16:creationId xmlns:a16="http://schemas.microsoft.com/office/drawing/2014/main" id="{C4D84FC3-7BED-1575-38B8-A19E79494C0D}"/>
              </a:ext>
            </a:extLst>
          </p:cNvPr>
          <p:cNvSpPr txBox="1">
            <a:spLocks/>
          </p:cNvSpPr>
          <p:nvPr/>
        </p:nvSpPr>
        <p:spPr>
          <a:xfrm>
            <a:off x="849040" y="5508117"/>
            <a:ext cx="10896000" cy="556029"/>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a:lstStyle>
          <a:p>
            <a:r>
              <a:rPr lang="en-US" sz="2000" dirty="0"/>
              <a:t>Mentors- Ramya G Y, Vipin Gupta</a:t>
            </a:r>
            <a:endParaRPr lang="en-GB" sz="2000" dirty="0"/>
          </a:p>
        </p:txBody>
      </p:sp>
    </p:spTree>
    <p:custDataLst>
      <p:custData r:id="rId1"/>
      <p:custData r:id="rId2"/>
    </p:custDataLst>
    <p:extLst>
      <p:ext uri="{BB962C8B-B14F-4D97-AF65-F5344CB8AC3E}">
        <p14:creationId xmlns:p14="http://schemas.microsoft.com/office/powerpoint/2010/main" val="3598511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0ED6-717B-750F-3478-AF2ED9069C02}"/>
              </a:ext>
            </a:extLst>
          </p:cNvPr>
          <p:cNvSpPr>
            <a:spLocks noGrp="1"/>
          </p:cNvSpPr>
          <p:nvPr>
            <p:ph type="title"/>
          </p:nvPr>
        </p:nvSpPr>
        <p:spPr>
          <a:xfrm>
            <a:off x="648000" y="648000"/>
            <a:ext cx="10896000" cy="508996"/>
          </a:xfrm>
        </p:spPr>
        <p:txBody>
          <a:bodyPr/>
          <a:lstStyle/>
          <a:p>
            <a:r>
              <a:rPr lang="en-IN" b="1" u="sng" dirty="0"/>
              <a:t>Visualizations used</a:t>
            </a:r>
            <a:r>
              <a:rPr lang="en-IN" sz="3600" dirty="0"/>
              <a:t>:</a:t>
            </a:r>
            <a:endParaRPr lang="en-IN" dirty="0"/>
          </a:p>
        </p:txBody>
      </p:sp>
      <p:sp>
        <p:nvSpPr>
          <p:cNvPr id="3" name="Content Placeholder 2">
            <a:extLst>
              <a:ext uri="{FF2B5EF4-FFF2-40B4-BE49-F238E27FC236}">
                <a16:creationId xmlns:a16="http://schemas.microsoft.com/office/drawing/2014/main" id="{242E79D2-322F-B573-09A0-5C24AD4011CE}"/>
              </a:ext>
            </a:extLst>
          </p:cNvPr>
          <p:cNvSpPr>
            <a:spLocks noGrp="1"/>
          </p:cNvSpPr>
          <p:nvPr>
            <p:ph idx="1"/>
          </p:nvPr>
        </p:nvSpPr>
        <p:spPr>
          <a:xfrm>
            <a:off x="648000" y="1856792"/>
            <a:ext cx="10896000" cy="4180114"/>
          </a:xfrm>
        </p:spPr>
        <p:txBody>
          <a:bodyPr/>
          <a:lstStyle/>
          <a:p>
            <a:r>
              <a:rPr lang="en-US" sz="1600" dirty="0">
                <a:latin typeface="Calibri" panose="020F0502020204030204" pitchFamily="34" charset="0"/>
                <a:ea typeface="Calibri" panose="020F0502020204030204" pitchFamily="34" charset="0"/>
                <a:cs typeface="Calibri" panose="020F0502020204030204" pitchFamily="34" charset="0"/>
              </a:rPr>
              <a:t>An Integrated Clinical Insights Dashboard is created comprising of a Pie chart, Stacked Bar chart, Donut Chart, Combo charts, and KPI (Key Performance Indicator).</a:t>
            </a:r>
          </a:p>
          <a:p>
            <a:r>
              <a:rPr lang="en-US" sz="1600" dirty="0">
                <a:latin typeface="Calibri" panose="020F0502020204030204" pitchFamily="34" charset="0"/>
                <a:ea typeface="Calibri" panose="020F0502020204030204" pitchFamily="34" charset="0"/>
                <a:cs typeface="Calibri" panose="020F0502020204030204" pitchFamily="34" charset="0"/>
              </a:rPr>
              <a:t>The Pie chart displays the distribution and proportions of different Body Mass Index (BMI) categories. </a:t>
            </a:r>
          </a:p>
          <a:p>
            <a:r>
              <a:rPr lang="en-US" sz="1600" dirty="0">
                <a:latin typeface="Calibri" panose="020F0502020204030204" pitchFamily="34" charset="0"/>
                <a:ea typeface="Calibri" panose="020F0502020204030204" pitchFamily="34" charset="0"/>
                <a:cs typeface="Calibri" panose="020F0502020204030204" pitchFamily="34" charset="0"/>
              </a:rPr>
              <a:t>The stacked bar chart represents the composition of Adverse Event Outcomes that are divided into segments. Each segment within a bar corresponds to a different category of outcomes (Recovered/Not Recovered/Fatal), and the height of the bar represents the total count of each category of severity.</a:t>
            </a:r>
          </a:p>
          <a:p>
            <a:r>
              <a:rPr lang="en-US" sz="1600" dirty="0">
                <a:latin typeface="Calibri" panose="020F0502020204030204" pitchFamily="34" charset="0"/>
                <a:ea typeface="Calibri" panose="020F0502020204030204" pitchFamily="34" charset="0"/>
                <a:cs typeface="Calibri" panose="020F0502020204030204" pitchFamily="34" charset="0"/>
              </a:rPr>
              <a:t>The combo chart combines two or more different types of charts within a single plot. A bar chart is used to show the distribution of subjects across different time points for every parameter and at different levels of the parameters (normal/low/high/abnormal). A line chart is used to show the trend in data.</a:t>
            </a:r>
          </a:p>
          <a:p>
            <a:r>
              <a:rPr lang="en-IN" sz="1600" dirty="0">
                <a:latin typeface="Calibri" panose="020F0502020204030204" pitchFamily="34" charset="0"/>
                <a:ea typeface="Calibri" panose="020F0502020204030204" pitchFamily="34" charset="0"/>
                <a:cs typeface="Calibri" panose="020F0502020204030204" pitchFamily="34" charset="0"/>
              </a:rPr>
              <a:t>Donut charts are used to </a:t>
            </a:r>
            <a:r>
              <a:rPr lang="en-US" sz="1600" dirty="0">
                <a:latin typeface="Calibri" panose="020F0502020204030204" pitchFamily="34" charset="0"/>
                <a:ea typeface="Calibri" panose="020F0502020204030204" pitchFamily="34" charset="0"/>
                <a:cs typeface="Calibri" panose="020F0502020204030204" pitchFamily="34" charset="0"/>
              </a:rPr>
              <a:t>show the distribution and proportions of different levels of the parameters with interactive filters to explore every parameter.</a:t>
            </a:r>
          </a:p>
          <a:p>
            <a:r>
              <a:rPr lang="en-US" sz="1600" dirty="0">
                <a:latin typeface="Calibri" panose="020F0502020204030204" pitchFamily="34" charset="0"/>
                <a:ea typeface="Calibri" panose="020F0502020204030204" pitchFamily="34" charset="0"/>
                <a:cs typeface="Calibri" panose="020F0502020204030204" pitchFamily="34" charset="0"/>
              </a:rPr>
              <a:t>KPIs are used to show the counts of subjects who had completed the study, faced adverse events, were lost to follow-up, or discontinued due to other reasons.</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A2D1AEF7-27C1-0E3F-B54F-368BC0E71F6B}"/>
              </a:ext>
            </a:extLst>
          </p:cNvPr>
          <p:cNvSpPr>
            <a:spLocks noGrp="1"/>
          </p:cNvSpPr>
          <p:nvPr>
            <p:ph type="sldNum" sz="quarter" idx="12"/>
          </p:nvPr>
        </p:nvSpPr>
        <p:spPr/>
        <p:txBody>
          <a:bodyPr/>
          <a:lstStyle/>
          <a:p>
            <a:fld id="{23AA811B-2EBD-4900-905E-5BE206449611}" type="slidenum">
              <a:rPr lang="en-GB" smtClean="0"/>
              <a:t>10</a:t>
            </a:fld>
            <a:endParaRPr lang="en-GB" dirty="0"/>
          </a:p>
        </p:txBody>
      </p:sp>
      <p:sp>
        <p:nvSpPr>
          <p:cNvPr id="7" name="Date Placeholder 3">
            <a:extLst>
              <a:ext uri="{FF2B5EF4-FFF2-40B4-BE49-F238E27FC236}">
                <a16:creationId xmlns:a16="http://schemas.microsoft.com/office/drawing/2014/main" id="{D61911E6-AD15-105B-D07D-727FC2380932}"/>
              </a:ext>
            </a:extLst>
          </p:cNvPr>
          <p:cNvSpPr>
            <a:spLocks noGrp="1"/>
          </p:cNvSpPr>
          <p:nvPr>
            <p:ph type="dt" sz="half" idx="10"/>
          </p:nvPr>
        </p:nvSpPr>
        <p:spPr>
          <a:xfrm>
            <a:off x="647700" y="323850"/>
            <a:ext cx="1920875" cy="125413"/>
          </a:xfrm>
        </p:spPr>
        <p:txBody>
          <a:bodyPr/>
          <a:lstStyle/>
          <a:p>
            <a:r>
              <a:rPr lang="en-US" dirty="0"/>
              <a:t>30/08/2023</a:t>
            </a:r>
          </a:p>
        </p:txBody>
      </p:sp>
      <p:sp>
        <p:nvSpPr>
          <p:cNvPr id="8" name="Footer Placeholder 4">
            <a:extLst>
              <a:ext uri="{FF2B5EF4-FFF2-40B4-BE49-F238E27FC236}">
                <a16:creationId xmlns:a16="http://schemas.microsoft.com/office/drawing/2014/main" id="{BC1DC231-BC97-7BCA-46D7-E6FA89AE39AE}"/>
              </a:ext>
            </a:extLst>
          </p:cNvPr>
          <p:cNvSpPr>
            <a:spLocks noGrp="1"/>
          </p:cNvSpPr>
          <p:nvPr>
            <p:ph type="ftr" sz="quarter" idx="11"/>
          </p:nvPr>
        </p:nvSpPr>
        <p:spPr>
          <a:xfrm>
            <a:off x="2892425" y="323850"/>
            <a:ext cx="4162425" cy="125413"/>
          </a:xfrm>
        </p:spPr>
        <p:txBody>
          <a:bodyPr/>
          <a:lstStyle/>
          <a:p>
            <a:r>
              <a:rPr lang="en-US" dirty="0"/>
              <a:t>Data Quest: Unlocking the power of data</a:t>
            </a:r>
          </a:p>
        </p:txBody>
      </p:sp>
    </p:spTree>
    <p:extLst>
      <p:ext uri="{BB962C8B-B14F-4D97-AF65-F5344CB8AC3E}">
        <p14:creationId xmlns:p14="http://schemas.microsoft.com/office/powerpoint/2010/main" val="4221034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132C7-B589-BD20-BE0D-C756D42E1773}"/>
              </a:ext>
            </a:extLst>
          </p:cNvPr>
          <p:cNvSpPr>
            <a:spLocks noGrp="1"/>
          </p:cNvSpPr>
          <p:nvPr>
            <p:ph type="title"/>
          </p:nvPr>
        </p:nvSpPr>
        <p:spPr>
          <a:xfrm>
            <a:off x="648000" y="648000"/>
            <a:ext cx="10896000" cy="583641"/>
          </a:xfrm>
        </p:spPr>
        <p:txBody>
          <a:bodyPr/>
          <a:lstStyle/>
          <a:p>
            <a:r>
              <a:rPr lang="en-IN" b="1" u="sng" dirty="0"/>
              <a:t>Visualizations used</a:t>
            </a:r>
            <a:r>
              <a:rPr lang="en-IN" sz="3600" dirty="0"/>
              <a:t>:</a:t>
            </a:r>
            <a:endParaRPr lang="en-IN" dirty="0"/>
          </a:p>
        </p:txBody>
      </p:sp>
      <p:sp>
        <p:nvSpPr>
          <p:cNvPr id="6" name="Slide Number Placeholder 5">
            <a:extLst>
              <a:ext uri="{FF2B5EF4-FFF2-40B4-BE49-F238E27FC236}">
                <a16:creationId xmlns:a16="http://schemas.microsoft.com/office/drawing/2014/main" id="{0A0A3F9F-1A5E-E595-7AA1-2C86FFFDDB48}"/>
              </a:ext>
            </a:extLst>
          </p:cNvPr>
          <p:cNvSpPr>
            <a:spLocks noGrp="1"/>
          </p:cNvSpPr>
          <p:nvPr>
            <p:ph type="sldNum" sz="quarter" idx="12"/>
          </p:nvPr>
        </p:nvSpPr>
        <p:spPr/>
        <p:txBody>
          <a:bodyPr/>
          <a:lstStyle/>
          <a:p>
            <a:fld id="{23AA811B-2EBD-4900-905E-5BE206449611}" type="slidenum">
              <a:rPr lang="en-GB" smtClean="0"/>
              <a:t>11</a:t>
            </a:fld>
            <a:endParaRPr lang="en-GB" dirty="0"/>
          </a:p>
        </p:txBody>
      </p:sp>
      <p:pic>
        <p:nvPicPr>
          <p:cNvPr id="8" name="Content Placeholder 7" descr="A screenshot of a computer&#10;&#10;Description automatically generated">
            <a:extLst>
              <a:ext uri="{FF2B5EF4-FFF2-40B4-BE49-F238E27FC236}">
                <a16:creationId xmlns:a16="http://schemas.microsoft.com/office/drawing/2014/main" id="{BAC87B38-78A5-5CF6-657F-7EDF612168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016" y="1429791"/>
            <a:ext cx="10671967" cy="4783685"/>
          </a:xfrm>
          <a:prstGeom prst="rect">
            <a:avLst/>
          </a:prstGeom>
        </p:spPr>
      </p:pic>
      <p:sp>
        <p:nvSpPr>
          <p:cNvPr id="3" name="Date Placeholder 3">
            <a:extLst>
              <a:ext uri="{FF2B5EF4-FFF2-40B4-BE49-F238E27FC236}">
                <a16:creationId xmlns:a16="http://schemas.microsoft.com/office/drawing/2014/main" id="{F57A0B8D-D62C-CB29-914D-15CE2D8717AB}"/>
              </a:ext>
            </a:extLst>
          </p:cNvPr>
          <p:cNvSpPr>
            <a:spLocks noGrp="1"/>
          </p:cNvSpPr>
          <p:nvPr>
            <p:ph type="dt" sz="half" idx="10"/>
          </p:nvPr>
        </p:nvSpPr>
        <p:spPr>
          <a:xfrm>
            <a:off x="647700" y="323850"/>
            <a:ext cx="1920875" cy="125413"/>
          </a:xfrm>
        </p:spPr>
        <p:txBody>
          <a:bodyPr/>
          <a:lstStyle/>
          <a:p>
            <a:r>
              <a:rPr lang="en-US" dirty="0"/>
              <a:t>30/08/2023</a:t>
            </a:r>
          </a:p>
        </p:txBody>
      </p:sp>
      <p:sp>
        <p:nvSpPr>
          <p:cNvPr id="7" name="Footer Placeholder 4">
            <a:extLst>
              <a:ext uri="{FF2B5EF4-FFF2-40B4-BE49-F238E27FC236}">
                <a16:creationId xmlns:a16="http://schemas.microsoft.com/office/drawing/2014/main" id="{411549BC-E5A1-A47B-0457-67CE5FBCA967}"/>
              </a:ext>
            </a:extLst>
          </p:cNvPr>
          <p:cNvSpPr>
            <a:spLocks noGrp="1"/>
          </p:cNvSpPr>
          <p:nvPr>
            <p:ph type="ftr" sz="quarter" idx="11"/>
          </p:nvPr>
        </p:nvSpPr>
        <p:spPr>
          <a:xfrm>
            <a:off x="2892425" y="323850"/>
            <a:ext cx="4162425" cy="125413"/>
          </a:xfrm>
        </p:spPr>
        <p:txBody>
          <a:bodyPr/>
          <a:lstStyle/>
          <a:p>
            <a:r>
              <a:rPr lang="en-US" dirty="0"/>
              <a:t>Data Quest: Unlocking the power of data</a:t>
            </a:r>
          </a:p>
        </p:txBody>
      </p:sp>
    </p:spTree>
    <p:extLst>
      <p:ext uri="{BB962C8B-B14F-4D97-AF65-F5344CB8AC3E}">
        <p14:creationId xmlns:p14="http://schemas.microsoft.com/office/powerpoint/2010/main" val="95064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7EF9C-D05E-4C2A-82A2-7EA91E33CC31}"/>
              </a:ext>
            </a:extLst>
          </p:cNvPr>
          <p:cNvSpPr>
            <a:spLocks noGrp="1"/>
          </p:cNvSpPr>
          <p:nvPr>
            <p:ph type="title"/>
          </p:nvPr>
        </p:nvSpPr>
        <p:spPr/>
        <p:txBody>
          <a:bodyPr/>
          <a:lstStyle/>
          <a:p>
            <a:r>
              <a:rPr lang="en-US" b="1" u="sng" dirty="0"/>
              <a:t>Conclusion</a:t>
            </a:r>
            <a:endParaRPr lang="en-GB" b="1" u="sng" dirty="0"/>
          </a:p>
        </p:txBody>
      </p:sp>
      <p:sp>
        <p:nvSpPr>
          <p:cNvPr id="3" name="Content Placeholder 2">
            <a:extLst>
              <a:ext uri="{FF2B5EF4-FFF2-40B4-BE49-F238E27FC236}">
                <a16:creationId xmlns:a16="http://schemas.microsoft.com/office/drawing/2014/main" id="{CEC7D021-3ADC-4F64-8E1E-640CE390E9BA}"/>
              </a:ext>
            </a:extLst>
          </p:cNvPr>
          <p:cNvSpPr>
            <a:spLocks noGrp="1"/>
          </p:cNvSpPr>
          <p:nvPr>
            <p:ph idx="1"/>
          </p:nvPr>
        </p:nvSpPr>
        <p:spPr>
          <a:xfrm>
            <a:off x="648000" y="1707502"/>
            <a:ext cx="10896000" cy="4394718"/>
          </a:xfrm>
        </p:spPr>
        <p:txBody>
          <a:bodyPr/>
          <a:lstStyle/>
          <a:p>
            <a:r>
              <a:rPr lang="en-US" sz="1600" dirty="0">
                <a:latin typeface="Calibri" panose="020F0502020204030204" pitchFamily="34" charset="0"/>
                <a:ea typeface="Calibri" panose="020F0502020204030204" pitchFamily="34" charset="0"/>
                <a:cs typeface="Calibri" panose="020F0502020204030204" pitchFamily="34" charset="0"/>
              </a:rPr>
              <a:t>For the first objective, a Sunburst chart was employed to visually represent the hierarchical flow of data, effectively illustrating how various attributes such as treatment arm, gender, age group, and ethnicity interact within the dataset.</a:t>
            </a:r>
          </a:p>
          <a:p>
            <a:r>
              <a:rPr lang="en-US" sz="1600" dirty="0">
                <a:latin typeface="Calibri" panose="020F0502020204030204" pitchFamily="34" charset="0"/>
                <a:ea typeface="Calibri" panose="020F0502020204030204" pitchFamily="34" charset="0"/>
                <a:cs typeface="Calibri" panose="020F0502020204030204" pitchFamily="34" charset="0"/>
              </a:rPr>
              <a:t>For the second objective, two types of data were available: Chemistry and Hematology. To understand the distribution of parameters for each subject across different time points, a Polar stacked bar chart and Box plots were employed. </a:t>
            </a:r>
          </a:p>
          <a:p>
            <a:pPr lvl="2"/>
            <a:r>
              <a:rPr lang="en-US" sz="1600" dirty="0">
                <a:latin typeface="Calibri" panose="020F0502020204030204" pitchFamily="34" charset="0"/>
                <a:ea typeface="Calibri" panose="020F0502020204030204" pitchFamily="34" charset="0"/>
                <a:cs typeface="Calibri" panose="020F0502020204030204" pitchFamily="34" charset="0"/>
              </a:rPr>
              <a:t> Interactive filters used to explore end-of-treatment visit summaries revealed maximum, minimum, 1</a:t>
            </a:r>
            <a:r>
              <a:rPr lang="en-US" sz="1600" baseline="30000" dirty="0">
                <a:latin typeface="Calibri" panose="020F0502020204030204" pitchFamily="34" charset="0"/>
                <a:ea typeface="Calibri" panose="020F0502020204030204" pitchFamily="34" charset="0"/>
                <a:cs typeface="Calibri" panose="020F0502020204030204" pitchFamily="34" charset="0"/>
              </a:rPr>
              <a:t>st</a:t>
            </a:r>
            <a:r>
              <a:rPr lang="en-US" sz="1600" dirty="0">
                <a:latin typeface="Calibri" panose="020F0502020204030204" pitchFamily="34" charset="0"/>
                <a:ea typeface="Calibri" panose="020F0502020204030204" pitchFamily="34" charset="0"/>
                <a:cs typeface="Calibri" panose="020F0502020204030204" pitchFamily="34" charset="0"/>
              </a:rPr>
              <a:t> quartile, median, 3</a:t>
            </a:r>
            <a:r>
              <a:rPr lang="en-US" sz="1600" baseline="30000" dirty="0">
                <a:latin typeface="Calibri" panose="020F0502020204030204" pitchFamily="34" charset="0"/>
                <a:ea typeface="Calibri" panose="020F0502020204030204" pitchFamily="34" charset="0"/>
                <a:cs typeface="Calibri" panose="020F0502020204030204" pitchFamily="34" charset="0"/>
              </a:rPr>
              <a:t>rd</a:t>
            </a:r>
            <a:r>
              <a:rPr lang="en-US" sz="1600" dirty="0">
                <a:latin typeface="Calibri" panose="020F0502020204030204" pitchFamily="34" charset="0"/>
                <a:ea typeface="Calibri" panose="020F0502020204030204" pitchFamily="34" charset="0"/>
                <a:cs typeface="Calibri" panose="020F0502020204030204" pitchFamily="34" charset="0"/>
              </a:rPr>
              <a:t> quartile values along with outliers (if present).   </a:t>
            </a:r>
          </a:p>
          <a:p>
            <a:r>
              <a:rPr lang="en-US" sz="1600" dirty="0">
                <a:latin typeface="Calibri" panose="020F0502020204030204" pitchFamily="34" charset="0"/>
                <a:ea typeface="Calibri" panose="020F0502020204030204" pitchFamily="34" charset="0"/>
                <a:cs typeface="Calibri" panose="020F0502020204030204" pitchFamily="34" charset="0"/>
              </a:rPr>
              <a:t>For the third objective, two types of visualizations were utilized: a Sankey chart and a Grid chart.</a:t>
            </a:r>
          </a:p>
          <a:p>
            <a:pPr lvl="2"/>
            <a:r>
              <a:rPr lang="en-US" sz="1600" dirty="0">
                <a:latin typeface="Calibri" panose="020F0502020204030204" pitchFamily="34" charset="0"/>
                <a:ea typeface="Calibri" panose="020F0502020204030204" pitchFamily="34" charset="0"/>
                <a:cs typeface="Calibri" panose="020F0502020204030204" pitchFamily="34" charset="0"/>
              </a:rPr>
              <a:t>Interactive filters used to get the summary of fatal adverse events and their outcomes showed that there were 3 fatal adverse events, two of them emerging from Arm A which were a severe Cardiac Disorder and a severe Psychiatric Disorder respectively and the third one emerging from Arm C which was a severe General Disorder and Administration Site Condition.</a:t>
            </a:r>
            <a:endParaRPr lang="en-US" sz="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For the fourth objective, all the datasets were used to create an interactive clinical trial dashboard which provides a holistic view of the data exploring every combination of Arm, Sex, Age Group, and several other parameters.</a:t>
            </a:r>
          </a:p>
        </p:txBody>
      </p:sp>
      <p:sp>
        <p:nvSpPr>
          <p:cNvPr id="6" name="Slide Number Placeholder 5">
            <a:extLst>
              <a:ext uri="{FF2B5EF4-FFF2-40B4-BE49-F238E27FC236}">
                <a16:creationId xmlns:a16="http://schemas.microsoft.com/office/drawing/2014/main" id="{B859A446-A124-4D9C-B9FE-A3C60ADC3546}"/>
              </a:ext>
            </a:extLst>
          </p:cNvPr>
          <p:cNvSpPr>
            <a:spLocks noGrp="1"/>
          </p:cNvSpPr>
          <p:nvPr>
            <p:ph type="sldNum" sz="quarter" idx="12"/>
          </p:nvPr>
        </p:nvSpPr>
        <p:spPr/>
        <p:txBody>
          <a:bodyPr/>
          <a:lstStyle/>
          <a:p>
            <a:fld id="{23AA811B-2EBD-4900-905E-5BE206449611}" type="slidenum">
              <a:rPr lang="en-GB" smtClean="0"/>
              <a:t>12</a:t>
            </a:fld>
            <a:endParaRPr lang="en-GB" dirty="0"/>
          </a:p>
        </p:txBody>
      </p:sp>
      <p:sp>
        <p:nvSpPr>
          <p:cNvPr id="8" name="Date Placeholder 3">
            <a:extLst>
              <a:ext uri="{FF2B5EF4-FFF2-40B4-BE49-F238E27FC236}">
                <a16:creationId xmlns:a16="http://schemas.microsoft.com/office/drawing/2014/main" id="{9F47696C-D7B5-C859-0DDD-1772FBBCF36C}"/>
              </a:ext>
            </a:extLst>
          </p:cNvPr>
          <p:cNvSpPr>
            <a:spLocks noGrp="1"/>
          </p:cNvSpPr>
          <p:nvPr>
            <p:ph type="dt" sz="half" idx="10"/>
          </p:nvPr>
        </p:nvSpPr>
        <p:spPr>
          <a:xfrm>
            <a:off x="647700" y="323850"/>
            <a:ext cx="1920875" cy="125413"/>
          </a:xfrm>
        </p:spPr>
        <p:txBody>
          <a:bodyPr/>
          <a:lstStyle/>
          <a:p>
            <a:r>
              <a:rPr lang="en-US" dirty="0"/>
              <a:t>30/08/2023</a:t>
            </a:r>
          </a:p>
        </p:txBody>
      </p:sp>
      <p:sp>
        <p:nvSpPr>
          <p:cNvPr id="9" name="Footer Placeholder 4">
            <a:extLst>
              <a:ext uri="{FF2B5EF4-FFF2-40B4-BE49-F238E27FC236}">
                <a16:creationId xmlns:a16="http://schemas.microsoft.com/office/drawing/2014/main" id="{717C943F-4CE6-DBF3-25B3-3C70CBD0A0F9}"/>
              </a:ext>
            </a:extLst>
          </p:cNvPr>
          <p:cNvSpPr>
            <a:spLocks noGrp="1"/>
          </p:cNvSpPr>
          <p:nvPr>
            <p:ph type="ftr" sz="quarter" idx="11"/>
          </p:nvPr>
        </p:nvSpPr>
        <p:spPr>
          <a:xfrm>
            <a:off x="2892425" y="323850"/>
            <a:ext cx="4162425" cy="125413"/>
          </a:xfrm>
        </p:spPr>
        <p:txBody>
          <a:bodyPr/>
          <a:lstStyle/>
          <a:p>
            <a:r>
              <a:rPr lang="en-US" dirty="0"/>
              <a:t>Data Quest: Unlocking the power of data</a:t>
            </a:r>
          </a:p>
        </p:txBody>
      </p:sp>
    </p:spTree>
    <p:extLst>
      <p:ext uri="{BB962C8B-B14F-4D97-AF65-F5344CB8AC3E}">
        <p14:creationId xmlns:p14="http://schemas.microsoft.com/office/powerpoint/2010/main" val="3324245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2210-BDE4-1AFC-2076-8796F4CAFF79}"/>
              </a:ext>
            </a:extLst>
          </p:cNvPr>
          <p:cNvSpPr>
            <a:spLocks noGrp="1"/>
          </p:cNvSpPr>
          <p:nvPr>
            <p:ph type="title"/>
          </p:nvPr>
        </p:nvSpPr>
        <p:spPr>
          <a:xfrm>
            <a:off x="648000" y="648000"/>
            <a:ext cx="10896000" cy="658286"/>
          </a:xfrm>
        </p:spPr>
        <p:txBody>
          <a:bodyPr/>
          <a:lstStyle/>
          <a:p>
            <a:r>
              <a:rPr lang="en-IN" b="1" u="sng" dirty="0"/>
              <a:t>Introduction</a:t>
            </a:r>
          </a:p>
        </p:txBody>
      </p:sp>
      <p:sp>
        <p:nvSpPr>
          <p:cNvPr id="3" name="Content Placeholder 2">
            <a:extLst>
              <a:ext uri="{FF2B5EF4-FFF2-40B4-BE49-F238E27FC236}">
                <a16:creationId xmlns:a16="http://schemas.microsoft.com/office/drawing/2014/main" id="{C96D95EC-1573-3021-6CEC-95D4598B8C96}"/>
              </a:ext>
            </a:extLst>
          </p:cNvPr>
          <p:cNvSpPr>
            <a:spLocks noGrp="1"/>
          </p:cNvSpPr>
          <p:nvPr>
            <p:ph idx="1"/>
          </p:nvPr>
        </p:nvSpPr>
        <p:spPr>
          <a:xfrm>
            <a:off x="648000" y="1944000"/>
            <a:ext cx="10896000" cy="3654367"/>
          </a:xfrm>
        </p:spPr>
        <p:txBody>
          <a:bodyPr/>
          <a:lstStyle/>
          <a:p>
            <a:r>
              <a:rPr lang="en-US" sz="1600" dirty="0">
                <a:latin typeface="Calibri" panose="020F0502020204030204" pitchFamily="34" charset="0"/>
                <a:ea typeface="Calibri" panose="020F0502020204030204" pitchFamily="34" charset="0"/>
                <a:cs typeface="Calibri" panose="020F0502020204030204" pitchFamily="34" charset="0"/>
              </a:rPr>
              <a:t>In this clinical trial, a comprehensive collection of information regarding subjects, their treatments, and observed adverse events has been documented. The datasets encompass a range of attributes, including demographic details, treatment specifics, and details of adverse events experienced by the subjects.</a:t>
            </a:r>
          </a:p>
          <a:p>
            <a:r>
              <a:rPr lang="en-US" sz="1600" dirty="0">
                <a:latin typeface="Calibri" panose="020F0502020204030204" pitchFamily="34" charset="0"/>
                <a:ea typeface="Calibri" panose="020F0502020204030204" pitchFamily="34" charset="0"/>
                <a:cs typeface="Calibri" panose="020F0502020204030204" pitchFamily="34" charset="0"/>
              </a:rPr>
              <a:t>Each entry in the dataset pertains to an individual subject and is associated with a unique set of identifiers, such as "SITEID" and "USUBJID." The subjects are classified based on their treatment groups, denoted by "TRTA," and corresponding treatment annotations ("TRTAN"). Demographic information, including subjects' ages ("AGE"), racial background ("RACE"), and gender ("SEX"), provide context for the observed outcomes.</a:t>
            </a:r>
          </a:p>
          <a:p>
            <a:r>
              <a:rPr lang="en-US" sz="1600" dirty="0">
                <a:latin typeface="Calibri" panose="020F0502020204030204" pitchFamily="34" charset="0"/>
                <a:ea typeface="Calibri" panose="020F0502020204030204" pitchFamily="34" charset="0"/>
                <a:cs typeface="Calibri" panose="020F0502020204030204" pitchFamily="34" charset="0"/>
              </a:rPr>
              <a:t>The datasets also catalog adverse events encountered by the subjects during the course of the trial. Adverse event descriptors ("AEDECOD") are provided along with their severity levels ("AESEV"). Furthermore, the datasets record specific dates relevant to treatment administration and adverse events, enabling temporal analysis.</a:t>
            </a:r>
          </a:p>
          <a:p>
            <a:r>
              <a:rPr lang="en-US" sz="1600" dirty="0">
                <a:latin typeface="Calibri" panose="020F0502020204030204" pitchFamily="34" charset="0"/>
                <a:ea typeface="Calibri" panose="020F0502020204030204" pitchFamily="34" charset="0"/>
                <a:cs typeface="Calibri" panose="020F0502020204030204" pitchFamily="34" charset="0"/>
              </a:rPr>
              <a:t>This rich data serves as a valuable resource for investigating the interplay between treatments, demographic factors, and adverse events within the context of a clinical trial setting. Its comprehensive nature allows for exploratory and analytical studies aimed at understanding the relationships and patterns within the data.</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878E5362-CEE7-5F05-D522-E922EEA8C9DA}"/>
              </a:ext>
            </a:extLst>
          </p:cNvPr>
          <p:cNvSpPr>
            <a:spLocks noGrp="1"/>
          </p:cNvSpPr>
          <p:nvPr>
            <p:ph type="sldNum" sz="quarter" idx="12"/>
          </p:nvPr>
        </p:nvSpPr>
        <p:spPr/>
        <p:txBody>
          <a:bodyPr/>
          <a:lstStyle/>
          <a:p>
            <a:fld id="{23AA811B-2EBD-4900-905E-5BE206449611}" type="slidenum">
              <a:rPr lang="en-GB" smtClean="0"/>
              <a:t>2</a:t>
            </a:fld>
            <a:endParaRPr lang="en-GB" dirty="0"/>
          </a:p>
        </p:txBody>
      </p:sp>
      <p:sp>
        <p:nvSpPr>
          <p:cNvPr id="7" name="Date Placeholder 3">
            <a:extLst>
              <a:ext uri="{FF2B5EF4-FFF2-40B4-BE49-F238E27FC236}">
                <a16:creationId xmlns:a16="http://schemas.microsoft.com/office/drawing/2014/main" id="{684469E8-B409-298B-D90A-DDB137CBC7AE}"/>
              </a:ext>
            </a:extLst>
          </p:cNvPr>
          <p:cNvSpPr>
            <a:spLocks noGrp="1"/>
          </p:cNvSpPr>
          <p:nvPr>
            <p:ph type="dt" sz="half" idx="10"/>
          </p:nvPr>
        </p:nvSpPr>
        <p:spPr>
          <a:xfrm>
            <a:off x="647700" y="323850"/>
            <a:ext cx="1920875" cy="125413"/>
          </a:xfrm>
        </p:spPr>
        <p:txBody>
          <a:bodyPr/>
          <a:lstStyle/>
          <a:p>
            <a:r>
              <a:rPr lang="en-US" dirty="0"/>
              <a:t>30/08/2023</a:t>
            </a:r>
          </a:p>
        </p:txBody>
      </p:sp>
      <p:sp>
        <p:nvSpPr>
          <p:cNvPr id="10" name="Footer Placeholder 4">
            <a:extLst>
              <a:ext uri="{FF2B5EF4-FFF2-40B4-BE49-F238E27FC236}">
                <a16:creationId xmlns:a16="http://schemas.microsoft.com/office/drawing/2014/main" id="{DB05B169-90EC-6DC2-65F3-938D1F30E7D3}"/>
              </a:ext>
            </a:extLst>
          </p:cNvPr>
          <p:cNvSpPr>
            <a:spLocks noGrp="1"/>
          </p:cNvSpPr>
          <p:nvPr>
            <p:ph type="ftr" sz="quarter" idx="11"/>
          </p:nvPr>
        </p:nvSpPr>
        <p:spPr>
          <a:xfrm>
            <a:off x="2892425" y="323850"/>
            <a:ext cx="4162425" cy="125413"/>
          </a:xfrm>
        </p:spPr>
        <p:txBody>
          <a:bodyPr/>
          <a:lstStyle/>
          <a:p>
            <a:r>
              <a:rPr lang="en-US" dirty="0"/>
              <a:t>Data Quest: Unlocking the power of data</a:t>
            </a:r>
          </a:p>
        </p:txBody>
      </p:sp>
    </p:spTree>
    <p:extLst>
      <p:ext uri="{BB962C8B-B14F-4D97-AF65-F5344CB8AC3E}">
        <p14:creationId xmlns:p14="http://schemas.microsoft.com/office/powerpoint/2010/main" val="1826587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7334-AD9C-4829-B3C9-6139C9396AFB}"/>
              </a:ext>
            </a:extLst>
          </p:cNvPr>
          <p:cNvSpPr>
            <a:spLocks noGrp="1"/>
          </p:cNvSpPr>
          <p:nvPr>
            <p:ph type="title"/>
          </p:nvPr>
        </p:nvSpPr>
        <p:spPr/>
        <p:txBody>
          <a:bodyPr/>
          <a:lstStyle/>
          <a:p>
            <a:pPr algn="ctr"/>
            <a:r>
              <a:rPr lang="en-US" b="1" u="sng" dirty="0"/>
              <a:t>Quest 1 – </a:t>
            </a:r>
            <a:r>
              <a:rPr lang="en-US" sz="3600" b="1" u="sng" dirty="0"/>
              <a:t>Demographic Discovery  </a:t>
            </a:r>
            <a:br>
              <a:rPr lang="en-IN" dirty="0"/>
            </a:br>
            <a:endParaRPr lang="en-US" b="1" u="sng" dirty="0"/>
          </a:p>
        </p:txBody>
      </p:sp>
      <p:sp>
        <p:nvSpPr>
          <p:cNvPr id="3" name="Content Placeholder 2">
            <a:extLst>
              <a:ext uri="{FF2B5EF4-FFF2-40B4-BE49-F238E27FC236}">
                <a16:creationId xmlns:a16="http://schemas.microsoft.com/office/drawing/2014/main" id="{ADE0A81E-5F8F-4C6C-AF89-8646EB7764F9}"/>
              </a:ext>
            </a:extLst>
          </p:cNvPr>
          <p:cNvSpPr>
            <a:spLocks noGrp="1"/>
          </p:cNvSpPr>
          <p:nvPr>
            <p:ph idx="1"/>
          </p:nvPr>
        </p:nvSpPr>
        <p:spPr>
          <a:xfrm>
            <a:off x="647700" y="2343171"/>
            <a:ext cx="10896000" cy="3567771"/>
          </a:xfrm>
        </p:spPr>
        <p:txBody>
          <a:bodyPr/>
          <a:lstStyle/>
          <a:p>
            <a:pPr marL="0" indent="0" algn="ctr">
              <a:buNone/>
            </a:pPr>
            <a:r>
              <a:rPr lang="en-GB" b="1" dirty="0">
                <a:latin typeface="Aptos" panose="020B0004020202020204" pitchFamily="34" charset="0"/>
              </a:rPr>
              <a:t>Dataset used: </a:t>
            </a:r>
            <a:r>
              <a:rPr lang="en-GB" dirty="0">
                <a:latin typeface="Aptos" panose="020B0004020202020204" pitchFamily="34" charset="0"/>
              </a:rPr>
              <a:t>ADSL</a:t>
            </a:r>
          </a:p>
          <a:p>
            <a:pPr marL="0" indent="0" algn="ctr">
              <a:buNone/>
            </a:pPr>
            <a:r>
              <a:rPr lang="en-GB" b="1" dirty="0">
                <a:latin typeface="Aptos" panose="020B0004020202020204" pitchFamily="34" charset="0"/>
              </a:rPr>
              <a:t>Columns considered: </a:t>
            </a:r>
            <a:r>
              <a:rPr lang="en-GB" dirty="0">
                <a:latin typeface="Aptos" panose="020B0004020202020204" pitchFamily="34" charset="0"/>
              </a:rPr>
              <a:t>ARM, SEX, AGEGR1, ETHNIC, DCDECOD, COUNT</a:t>
            </a:r>
          </a:p>
          <a:p>
            <a:pPr marL="0" indent="0" algn="ctr">
              <a:buNone/>
            </a:pPr>
            <a:r>
              <a:rPr lang="en-GB" b="1" dirty="0">
                <a:latin typeface="Aptos" panose="020B0004020202020204" pitchFamily="34" charset="0"/>
              </a:rPr>
              <a:t>Software used: </a:t>
            </a:r>
            <a:r>
              <a:rPr lang="en-GB" dirty="0">
                <a:latin typeface="Aptos" panose="020B0004020202020204" pitchFamily="34" charset="0"/>
              </a:rPr>
              <a:t>Python, </a:t>
            </a:r>
            <a:r>
              <a:rPr lang="en-GB" dirty="0" err="1">
                <a:latin typeface="Aptos" panose="020B0004020202020204" pitchFamily="34" charset="0"/>
              </a:rPr>
              <a:t>Streamlit</a:t>
            </a:r>
            <a:r>
              <a:rPr lang="en-GB" dirty="0">
                <a:latin typeface="Aptos" panose="020B0004020202020204" pitchFamily="34" charset="0"/>
              </a:rPr>
              <a:t> Cloud</a:t>
            </a:r>
          </a:p>
          <a:p>
            <a:pPr marL="0" indent="0" algn="ctr">
              <a:buNone/>
            </a:pPr>
            <a:endParaRPr lang="en-GB" dirty="0">
              <a:latin typeface="Aptos" panose="020B0004020202020204" pitchFamily="34" charset="0"/>
            </a:endParaRPr>
          </a:p>
          <a:p>
            <a:pPr marL="0" indent="0" algn="ctr">
              <a:buNone/>
            </a:pPr>
            <a:r>
              <a:rPr lang="en-GB" b="1" dirty="0">
                <a:latin typeface="Aptos" panose="020B0004020202020204" pitchFamily="34" charset="0"/>
              </a:rPr>
              <a:t>Data description: </a:t>
            </a:r>
            <a:r>
              <a:rPr lang="en-US" dirty="0">
                <a:latin typeface="Aptos" panose="020B0004020202020204" pitchFamily="34" charset="0"/>
              </a:rPr>
              <a:t>The provided data describes participants in a clinical trial. It includes details like treatment arms (Arm A, B, or C), treatment start and end dates, participant demographics (age, gender, ethnicity), medical measurements (BMI, height, weight), education level, adverse events, and trial completion status.</a:t>
            </a:r>
          </a:p>
          <a:p>
            <a:pPr marL="0" indent="0" algn="ctr">
              <a:buNone/>
            </a:pPr>
            <a:br>
              <a:rPr lang="en-GB" dirty="0"/>
            </a:br>
            <a:endParaRPr lang="en-GB" dirty="0"/>
          </a:p>
          <a:p>
            <a:pPr marL="0" indent="0" algn="ctr">
              <a:buNone/>
            </a:pPr>
            <a:endParaRPr lang="en-GB" dirty="0"/>
          </a:p>
          <a:p>
            <a:pPr marL="0" indent="0" algn="ctr">
              <a:buNone/>
            </a:pPr>
            <a:endParaRPr lang="en-US" dirty="0"/>
          </a:p>
        </p:txBody>
      </p:sp>
      <p:sp>
        <p:nvSpPr>
          <p:cNvPr id="6" name="Slide Number Placeholder 5">
            <a:extLst>
              <a:ext uri="{FF2B5EF4-FFF2-40B4-BE49-F238E27FC236}">
                <a16:creationId xmlns:a16="http://schemas.microsoft.com/office/drawing/2014/main" id="{0F0D56D6-7E93-45B7-9641-4172D94639B0}"/>
              </a:ext>
            </a:extLst>
          </p:cNvPr>
          <p:cNvSpPr>
            <a:spLocks noGrp="1"/>
          </p:cNvSpPr>
          <p:nvPr>
            <p:ph type="sldNum" sz="quarter" idx="12"/>
          </p:nvPr>
        </p:nvSpPr>
        <p:spPr/>
        <p:txBody>
          <a:bodyPr/>
          <a:lstStyle/>
          <a:p>
            <a:fld id="{23AA811B-2EBD-4900-905E-5BE206449611}" type="slidenum">
              <a:rPr lang="en-GB" smtClean="0"/>
              <a:t>3</a:t>
            </a:fld>
            <a:endParaRPr lang="en-GB" dirty="0"/>
          </a:p>
        </p:txBody>
      </p:sp>
      <p:sp>
        <p:nvSpPr>
          <p:cNvPr id="7" name="Date Placeholder 3">
            <a:extLst>
              <a:ext uri="{FF2B5EF4-FFF2-40B4-BE49-F238E27FC236}">
                <a16:creationId xmlns:a16="http://schemas.microsoft.com/office/drawing/2014/main" id="{CB737A56-653A-03A3-244A-B8DB0BA09066}"/>
              </a:ext>
            </a:extLst>
          </p:cNvPr>
          <p:cNvSpPr>
            <a:spLocks noGrp="1"/>
          </p:cNvSpPr>
          <p:nvPr>
            <p:ph type="dt" sz="half" idx="10"/>
          </p:nvPr>
        </p:nvSpPr>
        <p:spPr>
          <a:xfrm>
            <a:off x="647700" y="323850"/>
            <a:ext cx="1920875" cy="125413"/>
          </a:xfrm>
        </p:spPr>
        <p:txBody>
          <a:bodyPr/>
          <a:lstStyle/>
          <a:p>
            <a:r>
              <a:rPr lang="en-US" dirty="0"/>
              <a:t>30/08/2023</a:t>
            </a:r>
          </a:p>
        </p:txBody>
      </p:sp>
      <p:sp>
        <p:nvSpPr>
          <p:cNvPr id="8" name="Footer Placeholder 4">
            <a:extLst>
              <a:ext uri="{FF2B5EF4-FFF2-40B4-BE49-F238E27FC236}">
                <a16:creationId xmlns:a16="http://schemas.microsoft.com/office/drawing/2014/main" id="{2BFDFD24-1C2A-717D-EE46-F3DB4E34106C}"/>
              </a:ext>
            </a:extLst>
          </p:cNvPr>
          <p:cNvSpPr>
            <a:spLocks noGrp="1"/>
          </p:cNvSpPr>
          <p:nvPr>
            <p:ph type="ftr" sz="quarter" idx="11"/>
          </p:nvPr>
        </p:nvSpPr>
        <p:spPr>
          <a:xfrm>
            <a:off x="2892425" y="323850"/>
            <a:ext cx="4162425" cy="125413"/>
          </a:xfrm>
        </p:spPr>
        <p:txBody>
          <a:bodyPr/>
          <a:lstStyle/>
          <a:p>
            <a:r>
              <a:rPr lang="en-US" dirty="0"/>
              <a:t>Data Quest: Unlocking the power of data</a:t>
            </a:r>
          </a:p>
        </p:txBody>
      </p:sp>
    </p:spTree>
    <p:extLst>
      <p:ext uri="{BB962C8B-B14F-4D97-AF65-F5344CB8AC3E}">
        <p14:creationId xmlns:p14="http://schemas.microsoft.com/office/powerpoint/2010/main" val="155447915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9C69-C8F3-0A67-0630-41D30186F1F7}"/>
              </a:ext>
            </a:extLst>
          </p:cNvPr>
          <p:cNvSpPr>
            <a:spLocks noGrp="1"/>
          </p:cNvSpPr>
          <p:nvPr>
            <p:ph type="title"/>
          </p:nvPr>
        </p:nvSpPr>
        <p:spPr>
          <a:xfrm>
            <a:off x="648000" y="648000"/>
            <a:ext cx="10896000" cy="453012"/>
          </a:xfrm>
        </p:spPr>
        <p:txBody>
          <a:bodyPr/>
          <a:lstStyle/>
          <a:p>
            <a:r>
              <a:rPr lang="en-IN" b="1" u="sng" dirty="0"/>
              <a:t>Visualization used:</a:t>
            </a:r>
          </a:p>
        </p:txBody>
      </p:sp>
      <p:sp>
        <p:nvSpPr>
          <p:cNvPr id="3" name="Content Placeholder 2">
            <a:extLst>
              <a:ext uri="{FF2B5EF4-FFF2-40B4-BE49-F238E27FC236}">
                <a16:creationId xmlns:a16="http://schemas.microsoft.com/office/drawing/2014/main" id="{C19A86A0-3D6F-BC6A-CDD1-88DC18D9734D}"/>
              </a:ext>
            </a:extLst>
          </p:cNvPr>
          <p:cNvSpPr>
            <a:spLocks noGrp="1"/>
          </p:cNvSpPr>
          <p:nvPr>
            <p:ph idx="1"/>
          </p:nvPr>
        </p:nvSpPr>
        <p:spPr>
          <a:xfrm>
            <a:off x="648000" y="1464906"/>
            <a:ext cx="10896000" cy="2164702"/>
          </a:xfrm>
        </p:spPr>
        <p:txBody>
          <a:bodyPr/>
          <a:lstStyle/>
          <a:p>
            <a:r>
              <a:rPr lang="en-US" sz="1600" dirty="0">
                <a:latin typeface="Calibri" panose="020F0502020204030204" pitchFamily="34" charset="0"/>
                <a:ea typeface="Calibri" panose="020F0502020204030204" pitchFamily="34" charset="0"/>
                <a:cs typeface="Calibri" panose="020F0502020204030204" pitchFamily="34" charset="0"/>
              </a:rPr>
              <a:t>A sunburst chart is used to reveal the age, gender, region, and disposition patterns across different treatment groups</a:t>
            </a:r>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It is an interactive hierarchical data visualization that displays data in a circular format, often resembling the sun's rays radiating outward. </a:t>
            </a:r>
          </a:p>
          <a:p>
            <a:r>
              <a:rPr lang="en-US" sz="1600" dirty="0">
                <a:latin typeface="Calibri" panose="020F0502020204030204" pitchFamily="34" charset="0"/>
                <a:ea typeface="Calibri" panose="020F0502020204030204" pitchFamily="34" charset="0"/>
                <a:cs typeface="Calibri" panose="020F0502020204030204" pitchFamily="34" charset="0"/>
              </a:rPr>
              <a:t>It is primarily used to visualize hierarchical structures and their proportions at various levels.</a:t>
            </a:r>
          </a:p>
        </p:txBody>
      </p:sp>
      <p:sp>
        <p:nvSpPr>
          <p:cNvPr id="6" name="Slide Number Placeholder 5">
            <a:extLst>
              <a:ext uri="{FF2B5EF4-FFF2-40B4-BE49-F238E27FC236}">
                <a16:creationId xmlns:a16="http://schemas.microsoft.com/office/drawing/2014/main" id="{C1B6A1A8-2E5C-1D58-56D2-4C586BA6C43A}"/>
              </a:ext>
            </a:extLst>
          </p:cNvPr>
          <p:cNvSpPr>
            <a:spLocks noGrp="1"/>
          </p:cNvSpPr>
          <p:nvPr>
            <p:ph type="sldNum" sz="quarter" idx="12"/>
          </p:nvPr>
        </p:nvSpPr>
        <p:spPr/>
        <p:txBody>
          <a:bodyPr/>
          <a:lstStyle/>
          <a:p>
            <a:fld id="{23AA811B-2EBD-4900-905E-5BE206449611}" type="slidenum">
              <a:rPr lang="en-GB" smtClean="0"/>
              <a:t>4</a:t>
            </a:fld>
            <a:endParaRPr lang="en-GB" dirty="0"/>
          </a:p>
        </p:txBody>
      </p:sp>
      <p:pic>
        <p:nvPicPr>
          <p:cNvPr id="9" name="Picture 8" descr="A circular chart with different colored circles&#10;&#10;Description automatically generated">
            <a:extLst>
              <a:ext uri="{FF2B5EF4-FFF2-40B4-BE49-F238E27FC236}">
                <a16:creationId xmlns:a16="http://schemas.microsoft.com/office/drawing/2014/main" id="{CEC4BFAD-582A-8014-0B77-FD6B4599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182" y="3102906"/>
            <a:ext cx="2795318" cy="2687216"/>
          </a:xfrm>
          <a:prstGeom prst="rect">
            <a:avLst/>
          </a:prstGeom>
        </p:spPr>
      </p:pic>
      <p:pic>
        <p:nvPicPr>
          <p:cNvPr id="11" name="Picture 10" descr="A circular chart with text&#10;&#10;Description automatically generated">
            <a:extLst>
              <a:ext uri="{FF2B5EF4-FFF2-40B4-BE49-F238E27FC236}">
                <a16:creationId xmlns:a16="http://schemas.microsoft.com/office/drawing/2014/main" id="{D4B5EFCB-88E8-5AA2-198A-022075E9F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115" y="3102906"/>
            <a:ext cx="2795318" cy="2687216"/>
          </a:xfrm>
          <a:prstGeom prst="rect">
            <a:avLst/>
          </a:prstGeom>
        </p:spPr>
      </p:pic>
      <p:pic>
        <p:nvPicPr>
          <p:cNvPr id="13" name="Picture 12" descr="A circular diagram with text and numbers&#10;&#10;Description automatically generated with medium confidence">
            <a:extLst>
              <a:ext uri="{FF2B5EF4-FFF2-40B4-BE49-F238E27FC236}">
                <a16:creationId xmlns:a16="http://schemas.microsoft.com/office/drawing/2014/main" id="{DB944A39-3DE1-B3AD-F305-BBA322767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9420" y="3102905"/>
            <a:ext cx="2795318" cy="2687216"/>
          </a:xfrm>
          <a:prstGeom prst="rect">
            <a:avLst/>
          </a:prstGeom>
        </p:spPr>
      </p:pic>
      <p:sp>
        <p:nvSpPr>
          <p:cNvPr id="8" name="Date Placeholder 3">
            <a:extLst>
              <a:ext uri="{FF2B5EF4-FFF2-40B4-BE49-F238E27FC236}">
                <a16:creationId xmlns:a16="http://schemas.microsoft.com/office/drawing/2014/main" id="{0F5AB9D7-ED37-E3CB-FE2C-7837AF99042B}"/>
              </a:ext>
            </a:extLst>
          </p:cNvPr>
          <p:cNvSpPr>
            <a:spLocks noGrp="1"/>
          </p:cNvSpPr>
          <p:nvPr>
            <p:ph type="dt" sz="half" idx="10"/>
          </p:nvPr>
        </p:nvSpPr>
        <p:spPr>
          <a:xfrm>
            <a:off x="647700" y="323850"/>
            <a:ext cx="1920875" cy="125413"/>
          </a:xfrm>
        </p:spPr>
        <p:txBody>
          <a:bodyPr/>
          <a:lstStyle/>
          <a:p>
            <a:r>
              <a:rPr lang="en-US" dirty="0"/>
              <a:t>30/08/2023</a:t>
            </a:r>
          </a:p>
        </p:txBody>
      </p:sp>
      <p:sp>
        <p:nvSpPr>
          <p:cNvPr id="10" name="Footer Placeholder 4">
            <a:extLst>
              <a:ext uri="{FF2B5EF4-FFF2-40B4-BE49-F238E27FC236}">
                <a16:creationId xmlns:a16="http://schemas.microsoft.com/office/drawing/2014/main" id="{A664D178-CF67-3582-38FA-B1F0CD386B1E}"/>
              </a:ext>
            </a:extLst>
          </p:cNvPr>
          <p:cNvSpPr>
            <a:spLocks noGrp="1"/>
          </p:cNvSpPr>
          <p:nvPr>
            <p:ph type="ftr" sz="quarter" idx="11"/>
          </p:nvPr>
        </p:nvSpPr>
        <p:spPr>
          <a:xfrm>
            <a:off x="2892425" y="323850"/>
            <a:ext cx="4162425" cy="125413"/>
          </a:xfrm>
        </p:spPr>
        <p:txBody>
          <a:bodyPr/>
          <a:lstStyle/>
          <a:p>
            <a:r>
              <a:rPr lang="en-US" dirty="0"/>
              <a:t>Data Quest: Unlocking the power of data</a:t>
            </a:r>
          </a:p>
        </p:txBody>
      </p:sp>
    </p:spTree>
    <p:extLst>
      <p:ext uri="{BB962C8B-B14F-4D97-AF65-F5344CB8AC3E}">
        <p14:creationId xmlns:p14="http://schemas.microsoft.com/office/powerpoint/2010/main" val="34905327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7334-AD9C-4829-B3C9-6139C9396AFB}"/>
              </a:ext>
            </a:extLst>
          </p:cNvPr>
          <p:cNvSpPr>
            <a:spLocks noGrp="1"/>
          </p:cNvSpPr>
          <p:nvPr>
            <p:ph type="title"/>
          </p:nvPr>
        </p:nvSpPr>
        <p:spPr/>
        <p:txBody>
          <a:bodyPr/>
          <a:lstStyle/>
          <a:p>
            <a:pPr algn="ctr"/>
            <a:r>
              <a:rPr lang="en-US" b="1" u="sng" dirty="0"/>
              <a:t>Quest 2 – Interactive Lab (Chemistry &amp; </a:t>
            </a:r>
            <a:r>
              <a:rPr lang="en-US" b="1" u="sng" dirty="0" err="1"/>
              <a:t>Haematology</a:t>
            </a:r>
            <a:r>
              <a:rPr lang="en-US" b="1" u="sng" dirty="0"/>
              <a:t>) Values Visualization</a:t>
            </a:r>
            <a:br>
              <a:rPr lang="en-IN" dirty="0"/>
            </a:br>
            <a:endParaRPr lang="en-US" b="1" u="sng" dirty="0"/>
          </a:p>
        </p:txBody>
      </p:sp>
      <p:sp>
        <p:nvSpPr>
          <p:cNvPr id="3" name="Content Placeholder 2">
            <a:extLst>
              <a:ext uri="{FF2B5EF4-FFF2-40B4-BE49-F238E27FC236}">
                <a16:creationId xmlns:a16="http://schemas.microsoft.com/office/drawing/2014/main" id="{ADE0A81E-5F8F-4C6C-AF89-8646EB7764F9}"/>
              </a:ext>
            </a:extLst>
          </p:cNvPr>
          <p:cNvSpPr>
            <a:spLocks noGrp="1"/>
          </p:cNvSpPr>
          <p:nvPr>
            <p:ph idx="1"/>
          </p:nvPr>
        </p:nvSpPr>
        <p:spPr>
          <a:xfrm>
            <a:off x="648000" y="2664664"/>
            <a:ext cx="10896000" cy="3322479"/>
          </a:xfrm>
        </p:spPr>
        <p:txBody>
          <a:bodyPr/>
          <a:lstStyle/>
          <a:p>
            <a:pPr marL="0" indent="0" algn="ctr">
              <a:buNone/>
            </a:pPr>
            <a:r>
              <a:rPr lang="en-GB" b="1" dirty="0">
                <a:latin typeface="Aptos" panose="020B0004020202020204" pitchFamily="34" charset="0"/>
              </a:rPr>
              <a:t>Dataset used: </a:t>
            </a:r>
            <a:r>
              <a:rPr lang="en-GB" dirty="0">
                <a:latin typeface="Aptos" panose="020B0004020202020204" pitchFamily="34" charset="0"/>
              </a:rPr>
              <a:t>ADLBC, ADLBH</a:t>
            </a:r>
          </a:p>
          <a:p>
            <a:pPr marL="0" indent="0" algn="ctr">
              <a:buNone/>
            </a:pPr>
            <a:r>
              <a:rPr lang="en-GB" b="1" dirty="0">
                <a:latin typeface="Aptos" panose="020B0004020202020204" pitchFamily="34" charset="0"/>
              </a:rPr>
              <a:t>Columns considered: </a:t>
            </a:r>
            <a:r>
              <a:rPr lang="en-GB" dirty="0">
                <a:latin typeface="Aptos" panose="020B0004020202020204" pitchFamily="34" charset="0"/>
              </a:rPr>
              <a:t>SUBJID, PARAM, AVAL, AVISIT</a:t>
            </a:r>
          </a:p>
          <a:p>
            <a:pPr marL="0" indent="0" algn="ctr">
              <a:buNone/>
            </a:pPr>
            <a:r>
              <a:rPr lang="en-GB" b="1" dirty="0">
                <a:latin typeface="Aptos" panose="020B0004020202020204" pitchFamily="34" charset="0"/>
              </a:rPr>
              <a:t>Software used: </a:t>
            </a:r>
            <a:r>
              <a:rPr lang="en-GB" dirty="0">
                <a:latin typeface="Aptos" panose="020B0004020202020204" pitchFamily="34" charset="0"/>
              </a:rPr>
              <a:t>Python, </a:t>
            </a:r>
            <a:r>
              <a:rPr lang="en-GB" dirty="0" err="1">
                <a:latin typeface="Aptos" panose="020B0004020202020204" pitchFamily="34" charset="0"/>
              </a:rPr>
              <a:t>Streamlit</a:t>
            </a:r>
            <a:r>
              <a:rPr lang="en-GB" dirty="0">
                <a:latin typeface="Aptos" panose="020B0004020202020204" pitchFamily="34" charset="0"/>
              </a:rPr>
              <a:t> Cloud</a:t>
            </a:r>
          </a:p>
          <a:p>
            <a:pPr marL="0" indent="0" algn="ctr">
              <a:buNone/>
            </a:pPr>
            <a:endParaRPr lang="en-GB" dirty="0">
              <a:latin typeface="Aptos" panose="020B0004020202020204" pitchFamily="34" charset="0"/>
            </a:endParaRPr>
          </a:p>
          <a:p>
            <a:pPr marL="0" indent="0" algn="ctr" rtl="0">
              <a:buNone/>
            </a:pPr>
            <a:r>
              <a:rPr lang="en-GB" b="1" dirty="0">
                <a:latin typeface="Aptos" panose="020B0004020202020204" pitchFamily="34" charset="0"/>
              </a:rPr>
              <a:t>Data description: </a:t>
            </a:r>
            <a:r>
              <a:rPr lang="en-IN" dirty="0">
                <a:effectLst/>
                <a:latin typeface="Aptos" panose="020B0004020202020204" pitchFamily="34" charset="0"/>
              </a:rPr>
              <a:t> ADLBC data covers blood chemistry parameters like Sodium, Potassium, etc., with actual, baseline, and change values. ADLBH data focuses on </a:t>
            </a:r>
            <a:r>
              <a:rPr lang="en-IN" dirty="0">
                <a:latin typeface="Aptos" panose="020B0004020202020204" pitchFamily="34" charset="0"/>
              </a:rPr>
              <a:t>Ha</a:t>
            </a:r>
            <a:r>
              <a:rPr lang="en-IN" dirty="0">
                <a:effectLst/>
                <a:latin typeface="Aptos" panose="020B0004020202020204" pitchFamily="34" charset="0"/>
              </a:rPr>
              <a:t>ematological characteristics like Haemoglobin, Leukocytes, etc., providing actual values. Demographic info and flags for normal/high/low readings are included. The dataset tracks participant health changes over time.</a:t>
            </a:r>
          </a:p>
          <a:p>
            <a:pPr marL="0" indent="0" algn="ctr" rtl="0">
              <a:buNone/>
            </a:pPr>
            <a:endParaRPr lang="en-IN" dirty="0">
              <a:effectLst/>
              <a:latin typeface="Aptos" panose="020B0004020202020204" pitchFamily="34" charset="0"/>
            </a:endParaRPr>
          </a:p>
          <a:p>
            <a:pPr marL="0" indent="0" algn="ctr">
              <a:buNone/>
            </a:pPr>
            <a:endParaRPr lang="en-GB" dirty="0"/>
          </a:p>
          <a:p>
            <a:pPr marL="0" indent="0" algn="ctr">
              <a:buNone/>
            </a:pPr>
            <a:endParaRPr lang="en-GB" dirty="0"/>
          </a:p>
        </p:txBody>
      </p:sp>
      <p:sp>
        <p:nvSpPr>
          <p:cNvPr id="6" name="Slide Number Placeholder 5">
            <a:extLst>
              <a:ext uri="{FF2B5EF4-FFF2-40B4-BE49-F238E27FC236}">
                <a16:creationId xmlns:a16="http://schemas.microsoft.com/office/drawing/2014/main" id="{0F0D56D6-7E93-45B7-9641-4172D94639B0}"/>
              </a:ext>
            </a:extLst>
          </p:cNvPr>
          <p:cNvSpPr>
            <a:spLocks noGrp="1"/>
          </p:cNvSpPr>
          <p:nvPr>
            <p:ph type="sldNum" sz="quarter" idx="12"/>
          </p:nvPr>
        </p:nvSpPr>
        <p:spPr/>
        <p:txBody>
          <a:bodyPr/>
          <a:lstStyle/>
          <a:p>
            <a:fld id="{23AA811B-2EBD-4900-905E-5BE206449611}" type="slidenum">
              <a:rPr lang="en-GB" smtClean="0"/>
              <a:t>5</a:t>
            </a:fld>
            <a:endParaRPr lang="en-GB" dirty="0"/>
          </a:p>
        </p:txBody>
      </p:sp>
      <p:sp>
        <p:nvSpPr>
          <p:cNvPr id="7" name="Date Placeholder 3">
            <a:extLst>
              <a:ext uri="{FF2B5EF4-FFF2-40B4-BE49-F238E27FC236}">
                <a16:creationId xmlns:a16="http://schemas.microsoft.com/office/drawing/2014/main" id="{93108B92-50D5-27EA-3E96-56A5120870D5}"/>
              </a:ext>
            </a:extLst>
          </p:cNvPr>
          <p:cNvSpPr>
            <a:spLocks noGrp="1"/>
          </p:cNvSpPr>
          <p:nvPr>
            <p:ph type="dt" sz="half" idx="10"/>
          </p:nvPr>
        </p:nvSpPr>
        <p:spPr>
          <a:xfrm>
            <a:off x="647700" y="323850"/>
            <a:ext cx="1920875" cy="125413"/>
          </a:xfrm>
        </p:spPr>
        <p:txBody>
          <a:bodyPr/>
          <a:lstStyle/>
          <a:p>
            <a:r>
              <a:rPr lang="en-US" dirty="0"/>
              <a:t>30/08/2023</a:t>
            </a:r>
          </a:p>
        </p:txBody>
      </p:sp>
      <p:sp>
        <p:nvSpPr>
          <p:cNvPr id="8" name="Footer Placeholder 4">
            <a:extLst>
              <a:ext uri="{FF2B5EF4-FFF2-40B4-BE49-F238E27FC236}">
                <a16:creationId xmlns:a16="http://schemas.microsoft.com/office/drawing/2014/main" id="{7EFACEC2-A223-9340-71BF-206EBCD5E90D}"/>
              </a:ext>
            </a:extLst>
          </p:cNvPr>
          <p:cNvSpPr>
            <a:spLocks noGrp="1"/>
          </p:cNvSpPr>
          <p:nvPr>
            <p:ph type="ftr" sz="quarter" idx="11"/>
          </p:nvPr>
        </p:nvSpPr>
        <p:spPr>
          <a:xfrm>
            <a:off x="2892425" y="323850"/>
            <a:ext cx="4162425" cy="125413"/>
          </a:xfrm>
        </p:spPr>
        <p:txBody>
          <a:bodyPr/>
          <a:lstStyle/>
          <a:p>
            <a:r>
              <a:rPr lang="en-US" dirty="0"/>
              <a:t>Data Quest: Unlocking the power of data</a:t>
            </a:r>
          </a:p>
        </p:txBody>
      </p:sp>
    </p:spTree>
    <p:extLst>
      <p:ext uri="{BB962C8B-B14F-4D97-AF65-F5344CB8AC3E}">
        <p14:creationId xmlns:p14="http://schemas.microsoft.com/office/powerpoint/2010/main" val="282044150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FF0C-BBB9-5511-DC28-29EC50567A74}"/>
              </a:ext>
            </a:extLst>
          </p:cNvPr>
          <p:cNvSpPr>
            <a:spLocks noGrp="1"/>
          </p:cNvSpPr>
          <p:nvPr>
            <p:ph idx="1"/>
          </p:nvPr>
        </p:nvSpPr>
        <p:spPr>
          <a:xfrm>
            <a:off x="648000" y="1268963"/>
            <a:ext cx="10896000" cy="4944637"/>
          </a:xfrm>
        </p:spPr>
        <p:txBody>
          <a:bodyPr/>
          <a:lstStyle/>
          <a:p>
            <a:r>
              <a:rPr lang="en-US" sz="1600" dirty="0">
                <a:effectLst/>
                <a:latin typeface="Calibri" panose="020F0502020204030204" pitchFamily="34" charset="0"/>
                <a:ea typeface="Calibri" panose="020F0502020204030204" pitchFamily="34" charset="0"/>
                <a:cs typeface="Calibri" panose="020F0502020204030204" pitchFamily="34" charset="0"/>
              </a:rPr>
              <a:t>A polar stacked bar chart </a:t>
            </a:r>
            <a:r>
              <a:rPr lang="en-US" sz="1600" dirty="0">
                <a:latin typeface="Calibri" panose="020F0502020204030204" pitchFamily="34" charset="0"/>
                <a:ea typeface="Calibri" panose="020F0502020204030204" pitchFamily="34" charset="0"/>
                <a:cs typeface="Calibri" panose="020F0502020204030204" pitchFamily="34" charset="0"/>
              </a:rPr>
              <a:t>i</a:t>
            </a:r>
            <a:r>
              <a:rPr lang="en-US" sz="1600" dirty="0">
                <a:effectLst/>
                <a:latin typeface="Calibri" panose="020F0502020204030204" pitchFamily="34" charset="0"/>
                <a:ea typeface="Calibri" panose="020F0502020204030204" pitchFamily="34" charset="0"/>
                <a:cs typeface="Calibri" panose="020F0502020204030204" pitchFamily="34" charset="0"/>
              </a:rPr>
              <a:t>s used </a:t>
            </a:r>
            <a:r>
              <a:rPr lang="en-US" sz="1600" dirty="0">
                <a:latin typeface="Calibri" panose="020F0502020204030204" pitchFamily="34" charset="0"/>
                <a:ea typeface="Calibri" panose="020F0502020204030204" pitchFamily="34" charset="0"/>
                <a:cs typeface="Calibri" panose="020F0502020204030204" pitchFamily="34" charset="0"/>
              </a:rPr>
              <a:t>to compare changes from previous visits relative to normal range values using PCHG (percentage change) values for each subject.</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p>
            <a:pPr rtl="0"/>
            <a:r>
              <a:rPr lang="en-US" sz="1600" dirty="0">
                <a:latin typeface="Calibri" panose="020F0502020204030204" pitchFamily="34" charset="0"/>
                <a:ea typeface="Calibri" panose="020F0502020204030204" pitchFamily="34" charset="0"/>
                <a:cs typeface="Calibri" panose="020F0502020204030204" pitchFamily="34" charset="0"/>
              </a:rPr>
              <a:t>It </a:t>
            </a:r>
            <a:r>
              <a:rPr lang="en-US" sz="1600" dirty="0">
                <a:effectLst/>
                <a:latin typeface="Calibri" panose="020F0502020204030204" pitchFamily="34" charset="0"/>
                <a:ea typeface="Calibri" panose="020F0502020204030204" pitchFamily="34" charset="0"/>
                <a:cs typeface="Calibri" panose="020F0502020204030204" pitchFamily="34" charset="0"/>
              </a:rPr>
              <a:t>is a type of data visualization that combines the characteristics of a stacked bar chart and a polar (radial) chart. </a:t>
            </a:r>
          </a:p>
          <a:p>
            <a:pPr rtl="0"/>
            <a:r>
              <a:rPr lang="en-US" sz="1600" dirty="0">
                <a:effectLst/>
                <a:latin typeface="Calibri" panose="020F0502020204030204" pitchFamily="34" charset="0"/>
                <a:ea typeface="Calibri" panose="020F0502020204030204" pitchFamily="34" charset="0"/>
                <a:cs typeface="Calibri" panose="020F0502020204030204" pitchFamily="34" charset="0"/>
              </a:rPr>
              <a:t>Each stacked bar segment is represented as a sector within the circular chart. The </a:t>
            </a:r>
            <a:r>
              <a:rPr lang="en-US" sz="1600" dirty="0">
                <a:latin typeface="Calibri" panose="020F0502020204030204" pitchFamily="34" charset="0"/>
                <a:ea typeface="Calibri" panose="020F0502020204030204" pitchFamily="34" charset="0"/>
                <a:cs typeface="Calibri" panose="020F0502020204030204" pitchFamily="34" charset="0"/>
              </a:rPr>
              <a:t>stacks represent the parameters and they are plotted along the time points. </a:t>
            </a:r>
          </a:p>
          <a:p>
            <a:pPr rtl="0"/>
            <a:r>
              <a:rPr lang="en-US" sz="1600" dirty="0">
                <a:latin typeface="Calibri" panose="020F0502020204030204" pitchFamily="34" charset="0"/>
                <a:ea typeface="Calibri" panose="020F0502020204030204" pitchFamily="34" charset="0"/>
                <a:cs typeface="Calibri" panose="020F0502020204030204" pitchFamily="34" charset="0"/>
              </a:rPr>
              <a:t>A box plot (also known as a box-and-whisker plot) is used to display a summary of the distribution of the parameters for all the subjects at each time point, providing insights into the spread, central tendency, and potential outliers within the data. </a:t>
            </a:r>
          </a:p>
        </p:txBody>
      </p:sp>
      <p:sp>
        <p:nvSpPr>
          <p:cNvPr id="6" name="Slide Number Placeholder 5">
            <a:extLst>
              <a:ext uri="{FF2B5EF4-FFF2-40B4-BE49-F238E27FC236}">
                <a16:creationId xmlns:a16="http://schemas.microsoft.com/office/drawing/2014/main" id="{E8E202D1-EB4D-8A8C-1165-19AEF5ACF0A8}"/>
              </a:ext>
            </a:extLst>
          </p:cNvPr>
          <p:cNvSpPr>
            <a:spLocks noGrp="1"/>
          </p:cNvSpPr>
          <p:nvPr>
            <p:ph type="sldNum" sz="quarter" idx="12"/>
          </p:nvPr>
        </p:nvSpPr>
        <p:spPr/>
        <p:txBody>
          <a:bodyPr/>
          <a:lstStyle/>
          <a:p>
            <a:fld id="{23AA811B-2EBD-4900-905E-5BE206449611}" type="slidenum">
              <a:rPr lang="en-GB" smtClean="0"/>
              <a:t>6</a:t>
            </a:fld>
            <a:endParaRPr lang="en-GB" dirty="0"/>
          </a:p>
        </p:txBody>
      </p:sp>
      <p:sp>
        <p:nvSpPr>
          <p:cNvPr id="8" name="Title 1">
            <a:extLst>
              <a:ext uri="{FF2B5EF4-FFF2-40B4-BE49-F238E27FC236}">
                <a16:creationId xmlns:a16="http://schemas.microsoft.com/office/drawing/2014/main" id="{F936C271-DE95-B461-757E-E42E48C577C5}"/>
              </a:ext>
            </a:extLst>
          </p:cNvPr>
          <p:cNvSpPr>
            <a:spLocks noGrp="1"/>
          </p:cNvSpPr>
          <p:nvPr>
            <p:ph type="title"/>
          </p:nvPr>
        </p:nvSpPr>
        <p:spPr>
          <a:xfrm>
            <a:off x="647700" y="647700"/>
            <a:ext cx="10896600" cy="527957"/>
          </a:xfrm>
        </p:spPr>
        <p:txBody>
          <a:bodyPr/>
          <a:lstStyle/>
          <a:p>
            <a:r>
              <a:rPr lang="en-IN" b="1" u="sng" dirty="0"/>
              <a:t>Visualizations used:</a:t>
            </a:r>
          </a:p>
        </p:txBody>
      </p:sp>
      <p:pic>
        <p:nvPicPr>
          <p:cNvPr id="10" name="Picture 9" descr="A graph with colorful circles&#10;&#10;Description automatically generated with medium confidence">
            <a:extLst>
              <a:ext uri="{FF2B5EF4-FFF2-40B4-BE49-F238E27FC236}">
                <a16:creationId xmlns:a16="http://schemas.microsoft.com/office/drawing/2014/main" id="{D4FFCF92-C60B-3602-E260-25F62CCB5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285" y="3428999"/>
            <a:ext cx="5304715" cy="2781301"/>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F5D21002-C174-7977-B030-3E84D2FB8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555" y="3428999"/>
            <a:ext cx="5304716" cy="2877907"/>
          </a:xfrm>
          <a:prstGeom prst="rect">
            <a:avLst/>
          </a:prstGeom>
        </p:spPr>
      </p:pic>
      <p:sp>
        <p:nvSpPr>
          <p:cNvPr id="2" name="Date Placeholder 3">
            <a:extLst>
              <a:ext uri="{FF2B5EF4-FFF2-40B4-BE49-F238E27FC236}">
                <a16:creationId xmlns:a16="http://schemas.microsoft.com/office/drawing/2014/main" id="{D208C0D4-B12E-FE29-DD0B-1F5426D62E26}"/>
              </a:ext>
            </a:extLst>
          </p:cNvPr>
          <p:cNvSpPr>
            <a:spLocks noGrp="1"/>
          </p:cNvSpPr>
          <p:nvPr>
            <p:ph type="dt" sz="half" idx="10"/>
          </p:nvPr>
        </p:nvSpPr>
        <p:spPr>
          <a:xfrm>
            <a:off x="647700" y="323850"/>
            <a:ext cx="1920875" cy="125413"/>
          </a:xfrm>
        </p:spPr>
        <p:txBody>
          <a:bodyPr/>
          <a:lstStyle/>
          <a:p>
            <a:r>
              <a:rPr lang="en-US" dirty="0"/>
              <a:t>30/08/2023</a:t>
            </a:r>
          </a:p>
        </p:txBody>
      </p:sp>
      <p:sp>
        <p:nvSpPr>
          <p:cNvPr id="7" name="Footer Placeholder 4">
            <a:extLst>
              <a:ext uri="{FF2B5EF4-FFF2-40B4-BE49-F238E27FC236}">
                <a16:creationId xmlns:a16="http://schemas.microsoft.com/office/drawing/2014/main" id="{F8A49E46-9CA9-168F-C485-AC3F3864D3D7}"/>
              </a:ext>
            </a:extLst>
          </p:cNvPr>
          <p:cNvSpPr>
            <a:spLocks noGrp="1"/>
          </p:cNvSpPr>
          <p:nvPr>
            <p:ph type="ftr" sz="quarter" idx="11"/>
          </p:nvPr>
        </p:nvSpPr>
        <p:spPr>
          <a:xfrm>
            <a:off x="2892425" y="323850"/>
            <a:ext cx="4162425" cy="125413"/>
          </a:xfrm>
        </p:spPr>
        <p:txBody>
          <a:bodyPr/>
          <a:lstStyle/>
          <a:p>
            <a:r>
              <a:rPr lang="en-US" dirty="0"/>
              <a:t>Data Quest: Unlocking the power of data</a:t>
            </a:r>
          </a:p>
        </p:txBody>
      </p:sp>
    </p:spTree>
    <p:extLst>
      <p:ext uri="{BB962C8B-B14F-4D97-AF65-F5344CB8AC3E}">
        <p14:creationId xmlns:p14="http://schemas.microsoft.com/office/powerpoint/2010/main" val="33753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7334-AD9C-4829-B3C9-6139C9396AFB}"/>
              </a:ext>
            </a:extLst>
          </p:cNvPr>
          <p:cNvSpPr>
            <a:spLocks noGrp="1"/>
          </p:cNvSpPr>
          <p:nvPr>
            <p:ph type="title"/>
          </p:nvPr>
        </p:nvSpPr>
        <p:spPr/>
        <p:txBody>
          <a:bodyPr/>
          <a:lstStyle/>
          <a:p>
            <a:pPr algn="ctr"/>
            <a:r>
              <a:rPr lang="en-US" b="1" u="sng" dirty="0"/>
              <a:t>Quest 3 – Interactive Visualization of Adverse Events</a:t>
            </a:r>
            <a:br>
              <a:rPr lang="en-IN" dirty="0"/>
            </a:br>
            <a:endParaRPr lang="en-US" b="1" u="sng" dirty="0"/>
          </a:p>
        </p:txBody>
      </p:sp>
      <p:sp>
        <p:nvSpPr>
          <p:cNvPr id="3" name="Content Placeholder 2">
            <a:extLst>
              <a:ext uri="{FF2B5EF4-FFF2-40B4-BE49-F238E27FC236}">
                <a16:creationId xmlns:a16="http://schemas.microsoft.com/office/drawing/2014/main" id="{ADE0A81E-5F8F-4C6C-AF89-8646EB7764F9}"/>
              </a:ext>
            </a:extLst>
          </p:cNvPr>
          <p:cNvSpPr>
            <a:spLocks noGrp="1"/>
          </p:cNvSpPr>
          <p:nvPr>
            <p:ph idx="1"/>
          </p:nvPr>
        </p:nvSpPr>
        <p:spPr>
          <a:xfrm>
            <a:off x="648000" y="2389644"/>
            <a:ext cx="10896000" cy="3630157"/>
          </a:xfrm>
        </p:spPr>
        <p:txBody>
          <a:bodyPr/>
          <a:lstStyle/>
          <a:p>
            <a:pPr marL="0" indent="0" algn="ctr">
              <a:buNone/>
            </a:pPr>
            <a:r>
              <a:rPr lang="en-GB" b="1" dirty="0">
                <a:latin typeface="Aptos" panose="020B0004020202020204" pitchFamily="34" charset="0"/>
              </a:rPr>
              <a:t>Dataset used: </a:t>
            </a:r>
            <a:r>
              <a:rPr lang="en-GB" dirty="0">
                <a:latin typeface="Aptos" panose="020B0004020202020204" pitchFamily="34" charset="0"/>
              </a:rPr>
              <a:t>ADAE</a:t>
            </a:r>
          </a:p>
          <a:p>
            <a:pPr marL="0" indent="0" algn="ctr">
              <a:buNone/>
            </a:pPr>
            <a:r>
              <a:rPr lang="en-GB" b="1" dirty="0">
                <a:latin typeface="Aptos" panose="020B0004020202020204" pitchFamily="34" charset="0"/>
              </a:rPr>
              <a:t>Columns considered: </a:t>
            </a:r>
            <a:r>
              <a:rPr lang="en-GB" dirty="0">
                <a:latin typeface="Aptos" panose="020B0004020202020204" pitchFamily="34" charset="0"/>
              </a:rPr>
              <a:t>USUBJID, TRTA, AESOC, AEOUT, AESEV, AEDECOD</a:t>
            </a:r>
          </a:p>
          <a:p>
            <a:pPr marL="0" indent="0" algn="ctr">
              <a:buNone/>
            </a:pPr>
            <a:r>
              <a:rPr lang="en-GB" b="1" dirty="0">
                <a:latin typeface="Aptos" panose="020B0004020202020204" pitchFamily="34" charset="0"/>
              </a:rPr>
              <a:t>Software used: </a:t>
            </a:r>
            <a:r>
              <a:rPr lang="en-GB" dirty="0">
                <a:latin typeface="Aptos" panose="020B0004020202020204" pitchFamily="34" charset="0"/>
              </a:rPr>
              <a:t>Python, Qlik Sense</a:t>
            </a:r>
          </a:p>
          <a:p>
            <a:pPr marL="0" indent="0" algn="ctr">
              <a:buNone/>
            </a:pPr>
            <a:endParaRPr lang="en-GB" dirty="0">
              <a:latin typeface="Aptos" panose="020B0004020202020204" pitchFamily="34" charset="0"/>
            </a:endParaRPr>
          </a:p>
          <a:p>
            <a:pPr marL="0" indent="0" algn="ctr">
              <a:buNone/>
            </a:pPr>
            <a:r>
              <a:rPr lang="en-GB" b="1" dirty="0">
                <a:latin typeface="Aptos" panose="020B0004020202020204" pitchFamily="34" charset="0"/>
              </a:rPr>
              <a:t>Data description: </a:t>
            </a:r>
            <a:r>
              <a:rPr lang="en-IN" dirty="0">
                <a:effectLst/>
                <a:latin typeface="Aptos" panose="020B0004020202020204" pitchFamily="34" charset="0"/>
              </a:rPr>
              <a:t> </a:t>
            </a:r>
            <a:r>
              <a:rPr lang="en-US" dirty="0">
                <a:effectLst/>
                <a:latin typeface="Aptos" panose="020B0004020202020204" pitchFamily="34" charset="0"/>
              </a:rPr>
              <a:t>The dataset provides information on adverse events experienced by participants in a clinical trial. It includes details like participant demographics, treatment information, age, race, sex, and adverse event characteristics. Each entry includes event descriptions, severity, outcome, recovery status, and various flags. The dataset helps track and analyze adverse events' occurrence and impact on participants over time.</a:t>
            </a:r>
            <a:endParaRPr lang="en-GB" dirty="0">
              <a:latin typeface="Aptos" panose="020B0004020202020204" pitchFamily="34" charset="0"/>
            </a:endParaRPr>
          </a:p>
        </p:txBody>
      </p:sp>
      <p:sp>
        <p:nvSpPr>
          <p:cNvPr id="6" name="Slide Number Placeholder 5">
            <a:extLst>
              <a:ext uri="{FF2B5EF4-FFF2-40B4-BE49-F238E27FC236}">
                <a16:creationId xmlns:a16="http://schemas.microsoft.com/office/drawing/2014/main" id="{0F0D56D6-7E93-45B7-9641-4172D94639B0}"/>
              </a:ext>
            </a:extLst>
          </p:cNvPr>
          <p:cNvSpPr>
            <a:spLocks noGrp="1"/>
          </p:cNvSpPr>
          <p:nvPr>
            <p:ph type="sldNum" sz="quarter" idx="12"/>
          </p:nvPr>
        </p:nvSpPr>
        <p:spPr/>
        <p:txBody>
          <a:bodyPr/>
          <a:lstStyle/>
          <a:p>
            <a:fld id="{23AA811B-2EBD-4900-905E-5BE206449611}" type="slidenum">
              <a:rPr lang="en-GB" smtClean="0"/>
              <a:t>7</a:t>
            </a:fld>
            <a:endParaRPr lang="en-GB" dirty="0"/>
          </a:p>
        </p:txBody>
      </p:sp>
      <p:sp>
        <p:nvSpPr>
          <p:cNvPr id="7" name="Date Placeholder 3">
            <a:extLst>
              <a:ext uri="{FF2B5EF4-FFF2-40B4-BE49-F238E27FC236}">
                <a16:creationId xmlns:a16="http://schemas.microsoft.com/office/drawing/2014/main" id="{83D417BD-774E-8DF7-A0A3-B40F9323B2F3}"/>
              </a:ext>
            </a:extLst>
          </p:cNvPr>
          <p:cNvSpPr>
            <a:spLocks noGrp="1"/>
          </p:cNvSpPr>
          <p:nvPr>
            <p:ph type="dt" sz="half" idx="10"/>
          </p:nvPr>
        </p:nvSpPr>
        <p:spPr>
          <a:xfrm>
            <a:off x="647700" y="323850"/>
            <a:ext cx="1920875" cy="125413"/>
          </a:xfrm>
        </p:spPr>
        <p:txBody>
          <a:bodyPr/>
          <a:lstStyle/>
          <a:p>
            <a:r>
              <a:rPr lang="en-US" dirty="0"/>
              <a:t>30/08/2023</a:t>
            </a:r>
          </a:p>
        </p:txBody>
      </p:sp>
      <p:sp>
        <p:nvSpPr>
          <p:cNvPr id="8" name="Footer Placeholder 4">
            <a:extLst>
              <a:ext uri="{FF2B5EF4-FFF2-40B4-BE49-F238E27FC236}">
                <a16:creationId xmlns:a16="http://schemas.microsoft.com/office/drawing/2014/main" id="{D82C64C2-4D32-9E2B-E4ED-6FD91B4FAD5C}"/>
              </a:ext>
            </a:extLst>
          </p:cNvPr>
          <p:cNvSpPr>
            <a:spLocks noGrp="1"/>
          </p:cNvSpPr>
          <p:nvPr>
            <p:ph type="ftr" sz="quarter" idx="11"/>
          </p:nvPr>
        </p:nvSpPr>
        <p:spPr>
          <a:xfrm>
            <a:off x="2892425" y="323850"/>
            <a:ext cx="4162425" cy="125413"/>
          </a:xfrm>
        </p:spPr>
        <p:txBody>
          <a:bodyPr/>
          <a:lstStyle/>
          <a:p>
            <a:r>
              <a:rPr lang="en-US" dirty="0"/>
              <a:t>Data Quest: Unlocking the power of data</a:t>
            </a:r>
          </a:p>
        </p:txBody>
      </p:sp>
    </p:spTree>
    <p:extLst>
      <p:ext uri="{BB962C8B-B14F-4D97-AF65-F5344CB8AC3E}">
        <p14:creationId xmlns:p14="http://schemas.microsoft.com/office/powerpoint/2010/main" val="82491844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47F1-F36A-1CC3-3470-E2A470655972}"/>
              </a:ext>
            </a:extLst>
          </p:cNvPr>
          <p:cNvSpPr>
            <a:spLocks noGrp="1"/>
          </p:cNvSpPr>
          <p:nvPr>
            <p:ph type="title"/>
          </p:nvPr>
        </p:nvSpPr>
        <p:spPr>
          <a:xfrm>
            <a:off x="648000" y="648000"/>
            <a:ext cx="10896000" cy="546318"/>
          </a:xfrm>
        </p:spPr>
        <p:txBody>
          <a:bodyPr/>
          <a:lstStyle/>
          <a:p>
            <a:r>
              <a:rPr lang="en-IN" b="1" u="sng" dirty="0"/>
              <a:t>Visualizations used:</a:t>
            </a:r>
          </a:p>
        </p:txBody>
      </p:sp>
      <p:sp>
        <p:nvSpPr>
          <p:cNvPr id="3" name="Content Placeholder 2">
            <a:extLst>
              <a:ext uri="{FF2B5EF4-FFF2-40B4-BE49-F238E27FC236}">
                <a16:creationId xmlns:a16="http://schemas.microsoft.com/office/drawing/2014/main" id="{35829A95-7C33-3E59-0B56-C5074C6CF609}"/>
              </a:ext>
            </a:extLst>
          </p:cNvPr>
          <p:cNvSpPr>
            <a:spLocks noGrp="1"/>
          </p:cNvSpPr>
          <p:nvPr>
            <p:ph idx="1"/>
          </p:nvPr>
        </p:nvSpPr>
        <p:spPr>
          <a:xfrm>
            <a:off x="648000" y="1392468"/>
            <a:ext cx="10896000" cy="2405091"/>
          </a:xfrm>
        </p:spPr>
        <p:txBody>
          <a:bodyPr/>
          <a:lstStyle/>
          <a:p>
            <a:r>
              <a:rPr lang="en-US" sz="1600" dirty="0">
                <a:latin typeface="Calibri" panose="020F0502020204030204" pitchFamily="34" charset="0"/>
                <a:ea typeface="Calibri" panose="020F0502020204030204" pitchFamily="34" charset="0"/>
                <a:cs typeface="Calibri" panose="020F0502020204030204" pitchFamily="34" charset="0"/>
              </a:rPr>
              <a:t>An interactive dashboard is created consisting of a Sankey plot and a Grid plot.</a:t>
            </a:r>
          </a:p>
          <a:p>
            <a:r>
              <a:rPr lang="en-US" sz="1600" dirty="0">
                <a:latin typeface="Calibri" panose="020F0502020204030204" pitchFamily="34" charset="0"/>
                <a:ea typeface="Calibri" panose="020F0502020204030204" pitchFamily="34" charset="0"/>
                <a:cs typeface="Calibri" panose="020F0502020204030204" pitchFamily="34" charset="0"/>
              </a:rPr>
              <a:t> A Sankey plot, also known as a Sankey flow diagram is used for the comparative analysis of treatment emergent adverse events .</a:t>
            </a:r>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It is a visual representation that depicts the flow of quantities between different entities, stages, or categories. It uses connected arrows or lines of varying widths to show the proportion of the flow from one entity to another. </a:t>
            </a:r>
          </a:p>
          <a:p>
            <a:r>
              <a:rPr lang="en-US" sz="1600" dirty="0">
                <a:latin typeface="Calibri" panose="020F0502020204030204" pitchFamily="34" charset="0"/>
                <a:ea typeface="Calibri" panose="020F0502020204030204" pitchFamily="34" charset="0"/>
                <a:cs typeface="Calibri" panose="020F0502020204030204" pitchFamily="34" charset="0"/>
              </a:rPr>
              <a:t>A grid plot is used for representation of adverse events occurrence over time.</a:t>
            </a:r>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It is used for organizing and displaying multiple visual elements or data plots in a structured grid pattern. </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0A4761C0-537C-2D48-9EA4-4A0782F34767}"/>
              </a:ext>
            </a:extLst>
          </p:cNvPr>
          <p:cNvSpPr>
            <a:spLocks noGrp="1"/>
          </p:cNvSpPr>
          <p:nvPr>
            <p:ph type="sldNum" sz="quarter" idx="12"/>
          </p:nvPr>
        </p:nvSpPr>
        <p:spPr/>
        <p:txBody>
          <a:bodyPr/>
          <a:lstStyle/>
          <a:p>
            <a:fld id="{23AA811B-2EBD-4900-905E-5BE206449611}" type="slidenum">
              <a:rPr lang="en-GB" smtClean="0"/>
              <a:t>8</a:t>
            </a:fld>
            <a:endParaRPr lang="en-GB" dirty="0"/>
          </a:p>
        </p:txBody>
      </p:sp>
      <p:pic>
        <p:nvPicPr>
          <p:cNvPr id="9" name="Picture 8" descr="A screenshot of a computer&#10;&#10;Description automatically generated">
            <a:extLst>
              <a:ext uri="{FF2B5EF4-FFF2-40B4-BE49-F238E27FC236}">
                <a16:creationId xmlns:a16="http://schemas.microsoft.com/office/drawing/2014/main" id="{FD6E3C2A-FD7B-9077-99A6-06B0588B1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31" y="3606758"/>
            <a:ext cx="9573208" cy="3185928"/>
          </a:xfrm>
          <a:prstGeom prst="rect">
            <a:avLst/>
          </a:prstGeom>
        </p:spPr>
      </p:pic>
      <p:sp>
        <p:nvSpPr>
          <p:cNvPr id="7" name="Date Placeholder 3">
            <a:extLst>
              <a:ext uri="{FF2B5EF4-FFF2-40B4-BE49-F238E27FC236}">
                <a16:creationId xmlns:a16="http://schemas.microsoft.com/office/drawing/2014/main" id="{F292BE72-9990-C84A-DE31-EE821D282E1C}"/>
              </a:ext>
            </a:extLst>
          </p:cNvPr>
          <p:cNvSpPr>
            <a:spLocks noGrp="1"/>
          </p:cNvSpPr>
          <p:nvPr>
            <p:ph type="dt" sz="half" idx="10"/>
          </p:nvPr>
        </p:nvSpPr>
        <p:spPr>
          <a:xfrm>
            <a:off x="647700" y="271463"/>
            <a:ext cx="1920875" cy="127000"/>
          </a:xfrm>
        </p:spPr>
        <p:txBody>
          <a:bodyPr/>
          <a:lstStyle/>
          <a:p>
            <a:r>
              <a:rPr lang="en-US" dirty="0"/>
              <a:t>30/08/2023</a:t>
            </a:r>
          </a:p>
        </p:txBody>
      </p:sp>
      <p:sp>
        <p:nvSpPr>
          <p:cNvPr id="8" name="Footer Placeholder 4">
            <a:extLst>
              <a:ext uri="{FF2B5EF4-FFF2-40B4-BE49-F238E27FC236}">
                <a16:creationId xmlns:a16="http://schemas.microsoft.com/office/drawing/2014/main" id="{F7DD3001-5230-DF12-ACC7-9239C2CA2E14}"/>
              </a:ext>
            </a:extLst>
          </p:cNvPr>
          <p:cNvSpPr>
            <a:spLocks noGrp="1"/>
          </p:cNvSpPr>
          <p:nvPr>
            <p:ph type="ftr" sz="quarter" idx="11"/>
          </p:nvPr>
        </p:nvSpPr>
        <p:spPr>
          <a:xfrm>
            <a:off x="2892425" y="323850"/>
            <a:ext cx="4162425" cy="125413"/>
          </a:xfrm>
        </p:spPr>
        <p:txBody>
          <a:bodyPr/>
          <a:lstStyle/>
          <a:p>
            <a:r>
              <a:rPr lang="en-US" dirty="0"/>
              <a:t>Data Quest: Unlocking the power of data</a:t>
            </a:r>
          </a:p>
        </p:txBody>
      </p:sp>
    </p:spTree>
    <p:extLst>
      <p:ext uri="{BB962C8B-B14F-4D97-AF65-F5344CB8AC3E}">
        <p14:creationId xmlns:p14="http://schemas.microsoft.com/office/powerpoint/2010/main" val="648022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7334-AD9C-4829-B3C9-6139C9396AFB}"/>
              </a:ext>
            </a:extLst>
          </p:cNvPr>
          <p:cNvSpPr>
            <a:spLocks noGrp="1"/>
          </p:cNvSpPr>
          <p:nvPr>
            <p:ph type="title"/>
          </p:nvPr>
        </p:nvSpPr>
        <p:spPr/>
        <p:txBody>
          <a:bodyPr/>
          <a:lstStyle/>
          <a:p>
            <a:pPr algn="ctr"/>
            <a:r>
              <a:rPr lang="en-US" b="1" u="sng" dirty="0"/>
              <a:t>Quest 4 – Integrated Clinical Insights Dashboard Task</a:t>
            </a:r>
            <a:br>
              <a:rPr lang="en-IN" dirty="0"/>
            </a:br>
            <a:endParaRPr lang="en-US" b="1" u="sng" dirty="0"/>
          </a:p>
        </p:txBody>
      </p:sp>
      <p:sp>
        <p:nvSpPr>
          <p:cNvPr id="3" name="Content Placeholder 2">
            <a:extLst>
              <a:ext uri="{FF2B5EF4-FFF2-40B4-BE49-F238E27FC236}">
                <a16:creationId xmlns:a16="http://schemas.microsoft.com/office/drawing/2014/main" id="{ADE0A81E-5F8F-4C6C-AF89-8646EB7764F9}"/>
              </a:ext>
            </a:extLst>
          </p:cNvPr>
          <p:cNvSpPr>
            <a:spLocks noGrp="1"/>
          </p:cNvSpPr>
          <p:nvPr>
            <p:ph idx="1"/>
          </p:nvPr>
        </p:nvSpPr>
        <p:spPr>
          <a:xfrm>
            <a:off x="648000" y="2827950"/>
            <a:ext cx="10896000" cy="1874679"/>
          </a:xfrm>
        </p:spPr>
        <p:txBody>
          <a:bodyPr/>
          <a:lstStyle/>
          <a:p>
            <a:pPr marL="0" indent="0" algn="ctr">
              <a:buNone/>
            </a:pPr>
            <a:r>
              <a:rPr lang="en-GB" b="1" dirty="0">
                <a:latin typeface="Aptos" panose="020B0004020202020204" pitchFamily="34" charset="0"/>
              </a:rPr>
              <a:t>Dataset used: </a:t>
            </a:r>
            <a:r>
              <a:rPr lang="en-GB" dirty="0">
                <a:latin typeface="Aptos" panose="020B0004020202020204" pitchFamily="34" charset="0"/>
              </a:rPr>
              <a:t>ADSL, ADAE, ADLBC, ADLBH</a:t>
            </a:r>
          </a:p>
          <a:p>
            <a:pPr marL="0" indent="0" algn="ctr">
              <a:buNone/>
            </a:pPr>
            <a:r>
              <a:rPr lang="en-GB" b="1" dirty="0">
                <a:latin typeface="Aptos" panose="020B0004020202020204" pitchFamily="34" charset="0"/>
              </a:rPr>
              <a:t>Columns considered: </a:t>
            </a:r>
            <a:r>
              <a:rPr lang="en-GB" dirty="0">
                <a:latin typeface="Aptos" panose="020B0004020202020204" pitchFamily="34" charset="0"/>
              </a:rPr>
              <a:t>SUBJID, TRTA, SEX, AGEGR1, BMI_RANGE, DCDECOD, AESOC, AEOUT, AESEV, PARAM (ADLBC/ ADLBH), LBNRIND (ADLBC/ ADLBH) </a:t>
            </a:r>
          </a:p>
          <a:p>
            <a:pPr marL="0" indent="0" algn="ctr">
              <a:buNone/>
            </a:pPr>
            <a:r>
              <a:rPr lang="en-GB" b="1" dirty="0">
                <a:latin typeface="Aptos" panose="020B0004020202020204" pitchFamily="34" charset="0"/>
              </a:rPr>
              <a:t>Software used: </a:t>
            </a:r>
            <a:r>
              <a:rPr lang="en-GB" dirty="0">
                <a:latin typeface="Aptos" panose="020B0004020202020204" pitchFamily="34" charset="0"/>
              </a:rPr>
              <a:t>Python, Qlik Sense</a:t>
            </a:r>
          </a:p>
          <a:p>
            <a:pPr marL="0" indent="0" algn="ctr">
              <a:buNone/>
            </a:pPr>
            <a:endParaRPr lang="en-GB" dirty="0">
              <a:latin typeface="Aptos" panose="020B0004020202020204" pitchFamily="34" charset="0"/>
            </a:endParaRPr>
          </a:p>
          <a:p>
            <a:pPr marL="0" indent="0" algn="ctr">
              <a:buNone/>
            </a:pPr>
            <a:endParaRPr lang="en-US" dirty="0">
              <a:latin typeface="Aptos" panose="020B0004020202020204" pitchFamily="34" charset="0"/>
            </a:endParaRPr>
          </a:p>
          <a:p>
            <a:pPr marL="0" indent="0" algn="ctr">
              <a:buNone/>
            </a:pPr>
            <a:endParaRPr lang="en-GB" dirty="0"/>
          </a:p>
        </p:txBody>
      </p:sp>
      <p:sp>
        <p:nvSpPr>
          <p:cNvPr id="6" name="Slide Number Placeholder 5">
            <a:extLst>
              <a:ext uri="{FF2B5EF4-FFF2-40B4-BE49-F238E27FC236}">
                <a16:creationId xmlns:a16="http://schemas.microsoft.com/office/drawing/2014/main" id="{0F0D56D6-7E93-45B7-9641-4172D94639B0}"/>
              </a:ext>
            </a:extLst>
          </p:cNvPr>
          <p:cNvSpPr>
            <a:spLocks noGrp="1"/>
          </p:cNvSpPr>
          <p:nvPr>
            <p:ph type="sldNum" sz="quarter" idx="12"/>
          </p:nvPr>
        </p:nvSpPr>
        <p:spPr/>
        <p:txBody>
          <a:bodyPr/>
          <a:lstStyle/>
          <a:p>
            <a:fld id="{23AA811B-2EBD-4900-905E-5BE206449611}" type="slidenum">
              <a:rPr lang="en-GB" smtClean="0"/>
              <a:t>9</a:t>
            </a:fld>
            <a:endParaRPr lang="en-GB" dirty="0"/>
          </a:p>
        </p:txBody>
      </p:sp>
      <p:sp>
        <p:nvSpPr>
          <p:cNvPr id="7" name="Date Placeholder 3">
            <a:extLst>
              <a:ext uri="{FF2B5EF4-FFF2-40B4-BE49-F238E27FC236}">
                <a16:creationId xmlns:a16="http://schemas.microsoft.com/office/drawing/2014/main" id="{97A27BE4-2706-CF1F-5211-E3CC236D4771}"/>
              </a:ext>
            </a:extLst>
          </p:cNvPr>
          <p:cNvSpPr>
            <a:spLocks noGrp="1"/>
          </p:cNvSpPr>
          <p:nvPr>
            <p:ph type="dt" sz="half" idx="10"/>
          </p:nvPr>
        </p:nvSpPr>
        <p:spPr>
          <a:xfrm>
            <a:off x="647700" y="323850"/>
            <a:ext cx="1920875" cy="125413"/>
          </a:xfrm>
        </p:spPr>
        <p:txBody>
          <a:bodyPr/>
          <a:lstStyle/>
          <a:p>
            <a:r>
              <a:rPr lang="en-US" dirty="0"/>
              <a:t>30/08/2023</a:t>
            </a:r>
          </a:p>
        </p:txBody>
      </p:sp>
      <p:sp>
        <p:nvSpPr>
          <p:cNvPr id="8" name="Footer Placeholder 4">
            <a:extLst>
              <a:ext uri="{FF2B5EF4-FFF2-40B4-BE49-F238E27FC236}">
                <a16:creationId xmlns:a16="http://schemas.microsoft.com/office/drawing/2014/main" id="{D38B4BA7-51F3-72E0-5735-F0D48522A844}"/>
              </a:ext>
            </a:extLst>
          </p:cNvPr>
          <p:cNvSpPr>
            <a:spLocks noGrp="1"/>
          </p:cNvSpPr>
          <p:nvPr>
            <p:ph type="ftr" sz="quarter" idx="11"/>
          </p:nvPr>
        </p:nvSpPr>
        <p:spPr>
          <a:xfrm>
            <a:off x="2892425" y="323850"/>
            <a:ext cx="4162425" cy="125413"/>
          </a:xfrm>
        </p:spPr>
        <p:txBody>
          <a:bodyPr/>
          <a:lstStyle/>
          <a:p>
            <a:r>
              <a:rPr lang="en-US" dirty="0"/>
              <a:t>Data Quest: Unlocking the power of data</a:t>
            </a:r>
          </a:p>
        </p:txBody>
      </p:sp>
    </p:spTree>
    <p:extLst>
      <p:ext uri="{BB962C8B-B14F-4D97-AF65-F5344CB8AC3E}">
        <p14:creationId xmlns:p14="http://schemas.microsoft.com/office/powerpoint/2010/main" val="578883686"/>
      </p:ext>
    </p:ext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SUBGRID]" val="[SubGrid]"/>
</p:tagLst>
</file>

<file path=ppt/tags/tag10.xml><?xml version="1.0" encoding="utf-8"?>
<p:tagLst xmlns:a="http://schemas.openxmlformats.org/drawingml/2006/main" xmlns:r="http://schemas.openxmlformats.org/officeDocument/2006/relationships" xmlns:p="http://schemas.openxmlformats.org/presentationml/2006/main">
  <p:tag name="[SUBGRID]" val="[SubGrid]"/>
</p:tagLst>
</file>

<file path=ppt/tags/tag11.xml><?xml version="1.0" encoding="utf-8"?>
<p:tagLst xmlns:a="http://schemas.openxmlformats.org/drawingml/2006/main" xmlns:r="http://schemas.openxmlformats.org/officeDocument/2006/relationships" xmlns:p="http://schemas.openxmlformats.org/presentationml/2006/main">
  <p:tag name="[SUBGRID]" val="[SubGrid]"/>
</p:tagLst>
</file>

<file path=ppt/tags/tag12.xml><?xml version="1.0" encoding="utf-8"?>
<p:tagLst xmlns:a="http://schemas.openxmlformats.org/drawingml/2006/main" xmlns:r="http://schemas.openxmlformats.org/officeDocument/2006/relationships" xmlns:p="http://schemas.openxmlformats.org/presentationml/2006/main">
  <p:tag name="[SUBGRID]" val="[SubGrid]"/>
</p:tagLst>
</file>

<file path=ppt/tags/tag13.xml><?xml version="1.0" encoding="utf-8"?>
<p:tagLst xmlns:a="http://schemas.openxmlformats.org/drawingml/2006/main" xmlns:r="http://schemas.openxmlformats.org/officeDocument/2006/relationships" xmlns:p="http://schemas.openxmlformats.org/presentationml/2006/main">
  <p:tag name="[SUBGRID]" val="[SubGrid]"/>
</p:tagLst>
</file>

<file path=ppt/tags/tag14.xml><?xml version="1.0" encoding="utf-8"?>
<p:tagLst xmlns:a="http://schemas.openxmlformats.org/drawingml/2006/main" xmlns:r="http://schemas.openxmlformats.org/officeDocument/2006/relationships" xmlns:p="http://schemas.openxmlformats.org/presentationml/2006/main">
  <p:tag name="[SUBGRID]" val="[SubGrid]"/>
</p:tagLst>
</file>

<file path=ppt/tags/tag15.xml><?xml version="1.0" encoding="utf-8"?>
<p:tagLst xmlns:a="http://schemas.openxmlformats.org/drawingml/2006/main" xmlns:r="http://schemas.openxmlformats.org/officeDocument/2006/relationships" xmlns:p="http://schemas.openxmlformats.org/presentationml/2006/main">
  <p:tag name="[SUBGRID]" val="[SubGrid]"/>
</p:tagLst>
</file>

<file path=ppt/tags/tag16.xml><?xml version="1.0" encoding="utf-8"?>
<p:tagLst xmlns:a="http://schemas.openxmlformats.org/drawingml/2006/main" xmlns:r="http://schemas.openxmlformats.org/officeDocument/2006/relationships" xmlns:p="http://schemas.openxmlformats.org/presentationml/2006/main">
  <p:tag name="[SUBGRID]" val="[SubGrid]"/>
</p:tagLst>
</file>

<file path=ppt/tags/tag17.xml><?xml version="1.0" encoding="utf-8"?>
<p:tagLst xmlns:a="http://schemas.openxmlformats.org/drawingml/2006/main" xmlns:r="http://schemas.openxmlformats.org/officeDocument/2006/relationships" xmlns:p="http://schemas.openxmlformats.org/presentationml/2006/main">
  <p:tag name="[SUBGRID]" val="[SubGrid]"/>
</p:tagLst>
</file>

<file path=ppt/tags/tag18.xml><?xml version="1.0" encoding="utf-8"?>
<p:tagLst xmlns:a="http://schemas.openxmlformats.org/drawingml/2006/main" xmlns:r="http://schemas.openxmlformats.org/officeDocument/2006/relationships" xmlns:p="http://schemas.openxmlformats.org/presentationml/2006/main">
  <p:tag name="[SUBGRID]" val="[SubGrid]"/>
</p:tagLst>
</file>

<file path=ppt/tags/tag19.xml><?xml version="1.0" encoding="utf-8"?>
<p:tagLst xmlns:a="http://schemas.openxmlformats.org/drawingml/2006/main" xmlns:r="http://schemas.openxmlformats.org/officeDocument/2006/relationships" xmlns:p="http://schemas.openxmlformats.org/presentationml/2006/main">
  <p:tag name="[SUBGRID]" val="[SubGrid]"/>
</p:tagLst>
</file>

<file path=ppt/tags/tag2.xml><?xml version="1.0" encoding="utf-8"?>
<p:tagLst xmlns:a="http://schemas.openxmlformats.org/drawingml/2006/main" xmlns:r="http://schemas.openxmlformats.org/officeDocument/2006/relationships" xmlns:p="http://schemas.openxmlformats.org/presentationml/2006/main">
  <p:tag name="[SUBGRID]" val="[SubGrid]"/>
</p:tagLst>
</file>

<file path=ppt/tags/tag20.xml><?xml version="1.0" encoding="utf-8"?>
<p:tagLst xmlns:a="http://schemas.openxmlformats.org/drawingml/2006/main" xmlns:r="http://schemas.openxmlformats.org/officeDocument/2006/relationships" xmlns:p="http://schemas.openxmlformats.org/presentationml/2006/main">
  <p:tag name="[SUBGRID]" val="[SubGrid]"/>
</p:tagLst>
</file>

<file path=ppt/tags/tag21.xml><?xml version="1.0" encoding="utf-8"?>
<p:tagLst xmlns:a="http://schemas.openxmlformats.org/drawingml/2006/main" xmlns:r="http://schemas.openxmlformats.org/officeDocument/2006/relationships" xmlns:p="http://schemas.openxmlformats.org/presentationml/2006/main">
  <p:tag name="[SUBGRID]" val="[SubGrid]"/>
</p:tagLst>
</file>

<file path=ppt/tags/tag22.xml><?xml version="1.0" encoding="utf-8"?>
<p:tagLst xmlns:a="http://schemas.openxmlformats.org/drawingml/2006/main" xmlns:r="http://schemas.openxmlformats.org/officeDocument/2006/relationships" xmlns:p="http://schemas.openxmlformats.org/presentationml/2006/main">
  <p:tag name="[SUBGRID]" val="[SubGrid]"/>
</p:tagLst>
</file>

<file path=ppt/tags/tag23.xml><?xml version="1.0" encoding="utf-8"?>
<p:tagLst xmlns:a="http://schemas.openxmlformats.org/drawingml/2006/main" xmlns:r="http://schemas.openxmlformats.org/officeDocument/2006/relationships" xmlns:p="http://schemas.openxmlformats.org/presentationml/2006/main">
  <p:tag name="[SUBGRID]" val="[SubGrid]"/>
</p:tagLst>
</file>

<file path=ppt/tags/tag24.xml><?xml version="1.0" encoding="utf-8"?>
<p:tagLst xmlns:a="http://schemas.openxmlformats.org/drawingml/2006/main" xmlns:r="http://schemas.openxmlformats.org/officeDocument/2006/relationships" xmlns:p="http://schemas.openxmlformats.org/presentationml/2006/main">
  <p:tag name="[SUBGRID]" val="[SubGrid]"/>
</p:tagLst>
</file>

<file path=ppt/tags/tag25.xml><?xml version="1.0" encoding="utf-8"?>
<p:tagLst xmlns:a="http://schemas.openxmlformats.org/drawingml/2006/main" xmlns:r="http://schemas.openxmlformats.org/officeDocument/2006/relationships" xmlns:p="http://schemas.openxmlformats.org/presentationml/2006/main">
  <p:tag name="[SUBGRID]" val="[SubGrid]"/>
</p:tagLst>
</file>

<file path=ppt/tags/tag26.xml><?xml version="1.0" encoding="utf-8"?>
<p:tagLst xmlns:a="http://schemas.openxmlformats.org/drawingml/2006/main" xmlns:r="http://schemas.openxmlformats.org/officeDocument/2006/relationships" xmlns:p="http://schemas.openxmlformats.org/presentationml/2006/main">
  <p:tag name="[SUBGRID]" val="[SubGrid]"/>
</p:tagLst>
</file>

<file path=ppt/tags/tag27.xml><?xml version="1.0" encoding="utf-8"?>
<p:tagLst xmlns:a="http://schemas.openxmlformats.org/drawingml/2006/main" xmlns:r="http://schemas.openxmlformats.org/officeDocument/2006/relationships" xmlns:p="http://schemas.openxmlformats.org/presentationml/2006/main">
  <p:tag name="[SUBGRID]" val="[SubGrid]"/>
</p:tagLst>
</file>

<file path=ppt/tags/tag28.xml><?xml version="1.0" encoding="utf-8"?>
<p:tagLst xmlns:a="http://schemas.openxmlformats.org/drawingml/2006/main" xmlns:r="http://schemas.openxmlformats.org/officeDocument/2006/relationships" xmlns:p="http://schemas.openxmlformats.org/presentationml/2006/main">
  <p:tag name="[SUBGRID]" val="[SubGrid]"/>
</p:tagLst>
</file>

<file path=ppt/tags/tag29.xml><?xml version="1.0" encoding="utf-8"?>
<p:tagLst xmlns:a="http://schemas.openxmlformats.org/drawingml/2006/main" xmlns:r="http://schemas.openxmlformats.org/officeDocument/2006/relationships" xmlns:p="http://schemas.openxmlformats.org/presentationml/2006/main">
  <p:tag name="[SUBGRID]" val="[SubGrid]"/>
</p:tagLst>
</file>

<file path=ppt/tags/tag3.xml><?xml version="1.0" encoding="utf-8"?>
<p:tagLst xmlns:a="http://schemas.openxmlformats.org/drawingml/2006/main" xmlns:r="http://schemas.openxmlformats.org/officeDocument/2006/relationships" xmlns:p="http://schemas.openxmlformats.org/presentationml/2006/main">
  <p:tag name="[SUBGRID]" val="[SubGrid]"/>
</p:tagLst>
</file>

<file path=ppt/tags/tag30.xml><?xml version="1.0" encoding="utf-8"?>
<p:tagLst xmlns:a="http://schemas.openxmlformats.org/drawingml/2006/main" xmlns:r="http://schemas.openxmlformats.org/officeDocument/2006/relationships" xmlns:p="http://schemas.openxmlformats.org/presentationml/2006/main">
  <p:tag name="[SUBGRID]" val="[SubGrid]"/>
</p:tagLst>
</file>

<file path=ppt/tags/tag31.xml><?xml version="1.0" encoding="utf-8"?>
<p:tagLst xmlns:a="http://schemas.openxmlformats.org/drawingml/2006/main" xmlns:r="http://schemas.openxmlformats.org/officeDocument/2006/relationships" xmlns:p="http://schemas.openxmlformats.org/presentationml/2006/main">
  <p:tag name="[SUBGRID]" val="[SubGrid]"/>
</p:tagLst>
</file>

<file path=ppt/tags/tag32.xml><?xml version="1.0" encoding="utf-8"?>
<p:tagLst xmlns:a="http://schemas.openxmlformats.org/drawingml/2006/main" xmlns:r="http://schemas.openxmlformats.org/officeDocument/2006/relationships" xmlns:p="http://schemas.openxmlformats.org/presentationml/2006/main">
  <p:tag name="[SUBGRID]" val="[SubGrid]"/>
</p:tagLst>
</file>

<file path=ppt/tags/tag33.xml><?xml version="1.0" encoding="utf-8"?>
<p:tagLst xmlns:a="http://schemas.openxmlformats.org/drawingml/2006/main" xmlns:r="http://schemas.openxmlformats.org/officeDocument/2006/relationships" xmlns:p="http://schemas.openxmlformats.org/presentationml/2006/main">
  <p:tag name="[SUBGRID]" val="[SubGrid]"/>
</p:tagLst>
</file>

<file path=ppt/tags/tag34.xml><?xml version="1.0" encoding="utf-8"?>
<p:tagLst xmlns:a="http://schemas.openxmlformats.org/drawingml/2006/main" xmlns:r="http://schemas.openxmlformats.org/officeDocument/2006/relationships" xmlns:p="http://schemas.openxmlformats.org/presentationml/2006/main">
  <p:tag name="[SUBGRID]" val="[SubGrid]"/>
</p:tagLst>
</file>

<file path=ppt/tags/tag35.xml><?xml version="1.0" encoding="utf-8"?>
<p:tagLst xmlns:a="http://schemas.openxmlformats.org/drawingml/2006/main" xmlns:r="http://schemas.openxmlformats.org/officeDocument/2006/relationships" xmlns:p="http://schemas.openxmlformats.org/presentationml/2006/main">
  <p:tag name="[SUBGRID]" val="[SubGrid]"/>
</p:tagLst>
</file>

<file path=ppt/tags/tag36.xml><?xml version="1.0" encoding="utf-8"?>
<p:tagLst xmlns:a="http://schemas.openxmlformats.org/drawingml/2006/main" xmlns:r="http://schemas.openxmlformats.org/officeDocument/2006/relationships" xmlns:p="http://schemas.openxmlformats.org/presentationml/2006/main">
  <p:tag name="[SUBGRID]" val="[SubGrid]"/>
</p:tagLst>
</file>

<file path=ppt/tags/tag37.xml><?xml version="1.0" encoding="utf-8"?>
<p:tagLst xmlns:a="http://schemas.openxmlformats.org/drawingml/2006/main" xmlns:r="http://schemas.openxmlformats.org/officeDocument/2006/relationships" xmlns:p="http://schemas.openxmlformats.org/presentationml/2006/main">
  <p:tag name="[SUBGRID]" val="[SubGrid]"/>
</p:tagLst>
</file>

<file path=ppt/tags/tag38.xml><?xml version="1.0" encoding="utf-8"?>
<p:tagLst xmlns:a="http://schemas.openxmlformats.org/drawingml/2006/main" xmlns:r="http://schemas.openxmlformats.org/officeDocument/2006/relationships" xmlns:p="http://schemas.openxmlformats.org/presentationml/2006/main">
  <p:tag name="[SUBGRID]" val="[SubGrid]"/>
</p:tagLst>
</file>

<file path=ppt/tags/tag39.xml><?xml version="1.0" encoding="utf-8"?>
<p:tagLst xmlns:a="http://schemas.openxmlformats.org/drawingml/2006/main" xmlns:r="http://schemas.openxmlformats.org/officeDocument/2006/relationships" xmlns:p="http://schemas.openxmlformats.org/presentationml/2006/main">
  <p:tag name="[SUBGRID]" val="[SubGrid]"/>
</p:tagLst>
</file>

<file path=ppt/tags/tag4.xml><?xml version="1.0" encoding="utf-8"?>
<p:tagLst xmlns:a="http://schemas.openxmlformats.org/drawingml/2006/main" xmlns:r="http://schemas.openxmlformats.org/officeDocument/2006/relationships" xmlns:p="http://schemas.openxmlformats.org/presentationml/2006/main">
  <p:tag name="[SUBGRID]" val="[SubGrid]"/>
</p:tagLst>
</file>

<file path=ppt/tags/tag40.xml><?xml version="1.0" encoding="utf-8"?>
<p:tagLst xmlns:a="http://schemas.openxmlformats.org/drawingml/2006/main" xmlns:r="http://schemas.openxmlformats.org/officeDocument/2006/relationships" xmlns:p="http://schemas.openxmlformats.org/presentationml/2006/main">
  <p:tag name="[SUBGRID]" val="[SubGrid]"/>
</p:tagLst>
</file>

<file path=ppt/tags/tag41.xml><?xml version="1.0" encoding="utf-8"?>
<p:tagLst xmlns:a="http://schemas.openxmlformats.org/drawingml/2006/main" xmlns:r="http://schemas.openxmlformats.org/officeDocument/2006/relationships" xmlns:p="http://schemas.openxmlformats.org/presentationml/2006/main">
  <p:tag name="[SUBGRID]" val="[SubGrid]"/>
</p:tagLst>
</file>

<file path=ppt/tags/tag42.xml><?xml version="1.0" encoding="utf-8"?>
<p:tagLst xmlns:a="http://schemas.openxmlformats.org/drawingml/2006/main" xmlns:r="http://schemas.openxmlformats.org/officeDocument/2006/relationships" xmlns:p="http://schemas.openxmlformats.org/presentationml/2006/main">
  <p:tag name="[SUBGRID]" val="[SubGrid]"/>
</p:tagLst>
</file>

<file path=ppt/tags/tag43.xml><?xml version="1.0" encoding="utf-8"?>
<p:tagLst xmlns:a="http://schemas.openxmlformats.org/drawingml/2006/main" xmlns:r="http://schemas.openxmlformats.org/officeDocument/2006/relationships" xmlns:p="http://schemas.openxmlformats.org/presentationml/2006/main">
  <p:tag name="[SUBGRID]" val="[SubGrid]"/>
</p:tagLst>
</file>

<file path=ppt/tags/tag44.xml><?xml version="1.0" encoding="utf-8"?>
<p:tagLst xmlns:a="http://schemas.openxmlformats.org/drawingml/2006/main" xmlns:r="http://schemas.openxmlformats.org/officeDocument/2006/relationships" xmlns:p="http://schemas.openxmlformats.org/presentationml/2006/main">
  <p:tag name="[SUBGRID]" val="[SubGrid]"/>
</p:tagLst>
</file>

<file path=ppt/tags/tag45.xml><?xml version="1.0" encoding="utf-8"?>
<p:tagLst xmlns:a="http://schemas.openxmlformats.org/drawingml/2006/main" xmlns:r="http://schemas.openxmlformats.org/officeDocument/2006/relationships" xmlns:p="http://schemas.openxmlformats.org/presentationml/2006/main">
  <p:tag name="[SUBGRID]" val="[SubGrid]"/>
</p:tagLst>
</file>

<file path=ppt/tags/tag46.xml><?xml version="1.0" encoding="utf-8"?>
<p:tagLst xmlns:a="http://schemas.openxmlformats.org/drawingml/2006/main" xmlns:r="http://schemas.openxmlformats.org/officeDocument/2006/relationships" xmlns:p="http://schemas.openxmlformats.org/presentationml/2006/main">
  <p:tag name="[SUBGRID]" val="[SubGrid]"/>
</p:tagLst>
</file>

<file path=ppt/tags/tag47.xml><?xml version="1.0" encoding="utf-8"?>
<p:tagLst xmlns:a="http://schemas.openxmlformats.org/drawingml/2006/main" xmlns:r="http://schemas.openxmlformats.org/officeDocument/2006/relationships" xmlns:p="http://schemas.openxmlformats.org/presentationml/2006/main">
  <p:tag name="[SUBGRID]" val="[SubGrid]"/>
</p:tagLst>
</file>

<file path=ppt/tags/tag48.xml><?xml version="1.0" encoding="utf-8"?>
<p:tagLst xmlns:a="http://schemas.openxmlformats.org/drawingml/2006/main" xmlns:r="http://schemas.openxmlformats.org/officeDocument/2006/relationships" xmlns:p="http://schemas.openxmlformats.org/presentationml/2006/main">
  <p:tag name="[SUBGRID]" val="[SubGrid]"/>
</p:tagLst>
</file>

<file path=ppt/tags/tag49.xml><?xml version="1.0" encoding="utf-8"?>
<p:tagLst xmlns:a="http://schemas.openxmlformats.org/drawingml/2006/main" xmlns:r="http://schemas.openxmlformats.org/officeDocument/2006/relationships" xmlns:p="http://schemas.openxmlformats.org/presentationml/2006/main">
  <p:tag name="[SUBGRID]" val="[SubGrid]"/>
</p:tagLst>
</file>

<file path=ppt/tags/tag5.xml><?xml version="1.0" encoding="utf-8"?>
<p:tagLst xmlns:a="http://schemas.openxmlformats.org/drawingml/2006/main" xmlns:r="http://schemas.openxmlformats.org/officeDocument/2006/relationships" xmlns:p="http://schemas.openxmlformats.org/presentationml/2006/main">
  <p:tag name="[SUBGRID]" val="[SubGrid]"/>
</p:tagLst>
</file>

<file path=ppt/tags/tag50.xml><?xml version="1.0" encoding="utf-8"?>
<p:tagLst xmlns:a="http://schemas.openxmlformats.org/drawingml/2006/main" xmlns:r="http://schemas.openxmlformats.org/officeDocument/2006/relationships" xmlns:p="http://schemas.openxmlformats.org/presentationml/2006/main">
  <p:tag name="[SUBGRID]" val="[SubGrid]"/>
</p:tagLst>
</file>

<file path=ppt/tags/tag51.xml><?xml version="1.0" encoding="utf-8"?>
<p:tagLst xmlns:a="http://schemas.openxmlformats.org/drawingml/2006/main" xmlns:r="http://schemas.openxmlformats.org/officeDocument/2006/relationships" xmlns:p="http://schemas.openxmlformats.org/presentationml/2006/main">
  <p:tag name="[SUBGRID]" val="[SubGrid]"/>
</p:tagLst>
</file>

<file path=ppt/tags/tag52.xml><?xml version="1.0" encoding="utf-8"?>
<p:tagLst xmlns:a="http://schemas.openxmlformats.org/drawingml/2006/main" xmlns:r="http://schemas.openxmlformats.org/officeDocument/2006/relationships" xmlns:p="http://schemas.openxmlformats.org/presentationml/2006/main">
  <p:tag name="[SUBGRID]" val="[SubGrid]"/>
</p:tagLst>
</file>

<file path=ppt/tags/tag53.xml><?xml version="1.0" encoding="utf-8"?>
<p:tagLst xmlns:a="http://schemas.openxmlformats.org/drawingml/2006/main" xmlns:r="http://schemas.openxmlformats.org/officeDocument/2006/relationships" xmlns:p="http://schemas.openxmlformats.org/presentationml/2006/main">
  <p:tag name="[SUBGRID]" val="[SubGrid]"/>
</p:tagLst>
</file>

<file path=ppt/tags/tag54.xml><?xml version="1.0" encoding="utf-8"?>
<p:tagLst xmlns:a="http://schemas.openxmlformats.org/drawingml/2006/main" xmlns:r="http://schemas.openxmlformats.org/officeDocument/2006/relationships" xmlns:p="http://schemas.openxmlformats.org/presentationml/2006/main">
  <p:tag name="[SUBGRID]" val="[SubGrid]"/>
</p:tagLst>
</file>

<file path=ppt/tags/tag55.xml><?xml version="1.0" encoding="utf-8"?>
<p:tagLst xmlns:a="http://schemas.openxmlformats.org/drawingml/2006/main" xmlns:r="http://schemas.openxmlformats.org/officeDocument/2006/relationships" xmlns:p="http://schemas.openxmlformats.org/presentationml/2006/main">
  <p:tag name="[SUBGRID]" val="[SubGrid]"/>
</p:tagLst>
</file>

<file path=ppt/tags/tag56.xml><?xml version="1.0" encoding="utf-8"?>
<p:tagLst xmlns:a="http://schemas.openxmlformats.org/drawingml/2006/main" xmlns:r="http://schemas.openxmlformats.org/officeDocument/2006/relationships" xmlns:p="http://schemas.openxmlformats.org/presentationml/2006/main">
  <p:tag name="[SUBGRID]" val="[SubGrid]"/>
</p:tagLst>
</file>

<file path=ppt/tags/tag57.xml><?xml version="1.0" encoding="utf-8"?>
<p:tagLst xmlns:a="http://schemas.openxmlformats.org/drawingml/2006/main" xmlns:r="http://schemas.openxmlformats.org/officeDocument/2006/relationships" xmlns:p="http://schemas.openxmlformats.org/presentationml/2006/main">
  <p:tag name="[SUBGRID]" val="[SubGrid]"/>
</p:tagLst>
</file>

<file path=ppt/tags/tag58.xml><?xml version="1.0" encoding="utf-8"?>
<p:tagLst xmlns:a="http://schemas.openxmlformats.org/drawingml/2006/main" xmlns:r="http://schemas.openxmlformats.org/officeDocument/2006/relationships" xmlns:p="http://schemas.openxmlformats.org/presentationml/2006/main">
  <p:tag name="[SUBGRID]" val="[SubGrid]"/>
</p:tagLst>
</file>

<file path=ppt/tags/tag59.xml><?xml version="1.0" encoding="utf-8"?>
<p:tagLst xmlns:a="http://schemas.openxmlformats.org/drawingml/2006/main" xmlns:r="http://schemas.openxmlformats.org/officeDocument/2006/relationships" xmlns:p="http://schemas.openxmlformats.org/presentationml/2006/main">
  <p:tag name="[SUBGRID]" val="[SubGrid]"/>
</p:tagLst>
</file>

<file path=ppt/tags/tag6.xml><?xml version="1.0" encoding="utf-8"?>
<p:tagLst xmlns:a="http://schemas.openxmlformats.org/drawingml/2006/main" xmlns:r="http://schemas.openxmlformats.org/officeDocument/2006/relationships" xmlns:p="http://schemas.openxmlformats.org/presentationml/2006/main">
  <p:tag name="[SUBGRID]" val="[SubGrid]"/>
</p:tagLst>
</file>

<file path=ppt/tags/tag60.xml><?xml version="1.0" encoding="utf-8"?>
<p:tagLst xmlns:a="http://schemas.openxmlformats.org/drawingml/2006/main" xmlns:r="http://schemas.openxmlformats.org/officeDocument/2006/relationships" xmlns:p="http://schemas.openxmlformats.org/presentationml/2006/main">
  <p:tag name="[SUBGRID]" val="[SubGrid]"/>
</p:tagLst>
</file>

<file path=ppt/tags/tag61.xml><?xml version="1.0" encoding="utf-8"?>
<p:tagLst xmlns:a="http://schemas.openxmlformats.org/drawingml/2006/main" xmlns:r="http://schemas.openxmlformats.org/officeDocument/2006/relationships" xmlns:p="http://schemas.openxmlformats.org/presentationml/2006/main">
  <p:tag name="[SUBGRID]" val="[SubGrid]"/>
</p:tagLst>
</file>

<file path=ppt/tags/tag62.xml><?xml version="1.0" encoding="utf-8"?>
<p:tagLst xmlns:a="http://schemas.openxmlformats.org/drawingml/2006/main" xmlns:r="http://schemas.openxmlformats.org/officeDocument/2006/relationships" xmlns:p="http://schemas.openxmlformats.org/presentationml/2006/main">
  <p:tag name="[SUBGRID]" val="[SubGrid]"/>
</p:tagLst>
</file>

<file path=ppt/tags/tag63.xml><?xml version="1.0" encoding="utf-8"?>
<p:tagLst xmlns:a="http://schemas.openxmlformats.org/drawingml/2006/main" xmlns:r="http://schemas.openxmlformats.org/officeDocument/2006/relationships" xmlns:p="http://schemas.openxmlformats.org/presentationml/2006/main">
  <p:tag name="[SUBGRID]" val="[SubGrid]"/>
</p:tagLst>
</file>

<file path=ppt/tags/tag64.xml><?xml version="1.0" encoding="utf-8"?>
<p:tagLst xmlns:a="http://schemas.openxmlformats.org/drawingml/2006/main" xmlns:r="http://schemas.openxmlformats.org/officeDocument/2006/relationships" xmlns:p="http://schemas.openxmlformats.org/presentationml/2006/main">
  <p:tag name="[SUBGRID]" val="[SubGrid]"/>
</p:tagLst>
</file>

<file path=ppt/tags/tag65.xml><?xml version="1.0" encoding="utf-8"?>
<p:tagLst xmlns:a="http://schemas.openxmlformats.org/drawingml/2006/main" xmlns:r="http://schemas.openxmlformats.org/officeDocument/2006/relationships" xmlns:p="http://schemas.openxmlformats.org/presentationml/2006/main">
  <p:tag name="[SUBGRID]" val="[SubGrid]"/>
</p:tagLst>
</file>

<file path=ppt/tags/tag66.xml><?xml version="1.0" encoding="utf-8"?>
<p:tagLst xmlns:a="http://schemas.openxmlformats.org/drawingml/2006/main" xmlns:r="http://schemas.openxmlformats.org/officeDocument/2006/relationships" xmlns:p="http://schemas.openxmlformats.org/presentationml/2006/main">
  <p:tag name="[SUBGRID]" val="[SubGrid]"/>
</p:tagLst>
</file>

<file path=ppt/tags/tag67.xml><?xml version="1.0" encoding="utf-8"?>
<p:tagLst xmlns:a="http://schemas.openxmlformats.org/drawingml/2006/main" xmlns:r="http://schemas.openxmlformats.org/officeDocument/2006/relationships" xmlns:p="http://schemas.openxmlformats.org/presentationml/2006/main">
  <p:tag name="[SUBGRID]" val="[SubGrid]"/>
</p:tagLst>
</file>

<file path=ppt/tags/tag68.xml><?xml version="1.0" encoding="utf-8"?>
<p:tagLst xmlns:a="http://schemas.openxmlformats.org/drawingml/2006/main" xmlns:r="http://schemas.openxmlformats.org/officeDocument/2006/relationships" xmlns:p="http://schemas.openxmlformats.org/presentationml/2006/main">
  <p:tag name="[SUBGRID]" val="[SubGrid]"/>
</p:tagLst>
</file>

<file path=ppt/tags/tag69.xml><?xml version="1.0" encoding="utf-8"?>
<p:tagLst xmlns:a="http://schemas.openxmlformats.org/drawingml/2006/main" xmlns:r="http://schemas.openxmlformats.org/officeDocument/2006/relationships" xmlns:p="http://schemas.openxmlformats.org/presentationml/2006/main">
  <p:tag name="[SUBGRID]" val="[SubGrid]"/>
</p:tagLst>
</file>

<file path=ppt/tags/tag7.xml><?xml version="1.0" encoding="utf-8"?>
<p:tagLst xmlns:a="http://schemas.openxmlformats.org/drawingml/2006/main" xmlns:r="http://schemas.openxmlformats.org/officeDocument/2006/relationships" xmlns:p="http://schemas.openxmlformats.org/presentationml/2006/main">
  <p:tag name="[SUBGRID]" val="[SubGrid]"/>
</p:tagLst>
</file>

<file path=ppt/tags/tag70.xml><?xml version="1.0" encoding="utf-8"?>
<p:tagLst xmlns:a="http://schemas.openxmlformats.org/drawingml/2006/main" xmlns:r="http://schemas.openxmlformats.org/officeDocument/2006/relationships" xmlns:p="http://schemas.openxmlformats.org/presentationml/2006/main">
  <p:tag name="[SUBGRID]" val="[SubGrid]"/>
</p:tagLst>
</file>

<file path=ppt/tags/tag71.xml><?xml version="1.0" encoding="utf-8"?>
<p:tagLst xmlns:a="http://schemas.openxmlformats.org/drawingml/2006/main" xmlns:r="http://schemas.openxmlformats.org/officeDocument/2006/relationships" xmlns:p="http://schemas.openxmlformats.org/presentationml/2006/main">
  <p:tag name="[SUBGRID]" val="[SubGrid]"/>
</p:tagLst>
</file>

<file path=ppt/tags/tag72.xml><?xml version="1.0" encoding="utf-8"?>
<p:tagLst xmlns:a="http://schemas.openxmlformats.org/drawingml/2006/main" xmlns:r="http://schemas.openxmlformats.org/officeDocument/2006/relationships" xmlns:p="http://schemas.openxmlformats.org/presentationml/2006/main">
  <p:tag name="[SUBGRID]" val="[SubGrid]"/>
</p:tagLst>
</file>

<file path=ppt/tags/tag73.xml><?xml version="1.0" encoding="utf-8"?>
<p:tagLst xmlns:a="http://schemas.openxmlformats.org/drawingml/2006/main" xmlns:r="http://schemas.openxmlformats.org/officeDocument/2006/relationships" xmlns:p="http://schemas.openxmlformats.org/presentationml/2006/main">
  <p:tag name="[SUBGRID]" val="[SubGrid]"/>
</p:tagLst>
</file>

<file path=ppt/tags/tag74.xml><?xml version="1.0" encoding="utf-8"?>
<p:tagLst xmlns:a="http://schemas.openxmlformats.org/drawingml/2006/main" xmlns:r="http://schemas.openxmlformats.org/officeDocument/2006/relationships" xmlns:p="http://schemas.openxmlformats.org/presentationml/2006/main">
  <p:tag name="[SUBGRID]" val="[SubGrid]"/>
</p:tagLst>
</file>

<file path=ppt/tags/tag75.xml><?xml version="1.0" encoding="utf-8"?>
<p:tagLst xmlns:a="http://schemas.openxmlformats.org/drawingml/2006/main" xmlns:r="http://schemas.openxmlformats.org/officeDocument/2006/relationships" xmlns:p="http://schemas.openxmlformats.org/presentationml/2006/main">
  <p:tag name="[SUBGRID]" val="[SubGrid]"/>
</p:tagLst>
</file>

<file path=ppt/tags/tag76.xml><?xml version="1.0" encoding="utf-8"?>
<p:tagLst xmlns:a="http://schemas.openxmlformats.org/drawingml/2006/main" xmlns:r="http://schemas.openxmlformats.org/officeDocument/2006/relationships" xmlns:p="http://schemas.openxmlformats.org/presentationml/2006/main">
  <p:tag name="[SUBGRID]" val="[SubGrid]"/>
</p:tagLst>
</file>

<file path=ppt/tags/tag77.xml><?xml version="1.0" encoding="utf-8"?>
<p:tagLst xmlns:a="http://schemas.openxmlformats.org/drawingml/2006/main" xmlns:r="http://schemas.openxmlformats.org/officeDocument/2006/relationships" xmlns:p="http://schemas.openxmlformats.org/presentationml/2006/main">
  <p:tag name="[SUBGRID]" val="[SubGrid]"/>
</p:tagLst>
</file>

<file path=ppt/tags/tag78.xml><?xml version="1.0" encoding="utf-8"?>
<p:tagLst xmlns:a="http://schemas.openxmlformats.org/drawingml/2006/main" xmlns:r="http://schemas.openxmlformats.org/officeDocument/2006/relationships" xmlns:p="http://schemas.openxmlformats.org/presentationml/2006/main">
  <p:tag name="[SUBGRID]" val="[SubGrid]"/>
</p:tagLst>
</file>

<file path=ppt/tags/tag79.xml><?xml version="1.0" encoding="utf-8"?>
<p:tagLst xmlns:a="http://schemas.openxmlformats.org/drawingml/2006/main" xmlns:r="http://schemas.openxmlformats.org/officeDocument/2006/relationships" xmlns:p="http://schemas.openxmlformats.org/presentationml/2006/main">
  <p:tag name="[SUBGRID]" val="[SubGrid]"/>
</p:tagLst>
</file>

<file path=ppt/tags/tag8.xml><?xml version="1.0" encoding="utf-8"?>
<p:tagLst xmlns:a="http://schemas.openxmlformats.org/drawingml/2006/main" xmlns:r="http://schemas.openxmlformats.org/officeDocument/2006/relationships" xmlns:p="http://schemas.openxmlformats.org/presentationml/2006/main">
  <p:tag name="[SUBGRID]" val="[SubGrid]"/>
</p:tagLst>
</file>

<file path=ppt/tags/tag80.xml><?xml version="1.0" encoding="utf-8"?>
<p:tagLst xmlns:a="http://schemas.openxmlformats.org/drawingml/2006/main" xmlns:r="http://schemas.openxmlformats.org/officeDocument/2006/relationships" xmlns:p="http://schemas.openxmlformats.org/presentationml/2006/main">
  <p:tag name="[SUBGRID]" val="[SubGrid]"/>
</p:tagLst>
</file>

<file path=ppt/tags/tag81.xml><?xml version="1.0" encoding="utf-8"?>
<p:tagLst xmlns:a="http://schemas.openxmlformats.org/drawingml/2006/main" xmlns:r="http://schemas.openxmlformats.org/officeDocument/2006/relationships" xmlns:p="http://schemas.openxmlformats.org/presentationml/2006/main">
  <p:tag name="[SUBGRID]" val="[SubGrid]"/>
</p:tagLst>
</file>

<file path=ppt/tags/tag82.xml><?xml version="1.0" encoding="utf-8"?>
<p:tagLst xmlns:a="http://schemas.openxmlformats.org/drawingml/2006/main" xmlns:r="http://schemas.openxmlformats.org/officeDocument/2006/relationships" xmlns:p="http://schemas.openxmlformats.org/presentationml/2006/main">
  <p:tag name="[SUBGRID]" val="[SubGrid]"/>
</p:tagLst>
</file>

<file path=ppt/tags/tag83.xml><?xml version="1.0" encoding="utf-8"?>
<p:tagLst xmlns:a="http://schemas.openxmlformats.org/drawingml/2006/main" xmlns:r="http://schemas.openxmlformats.org/officeDocument/2006/relationships" xmlns:p="http://schemas.openxmlformats.org/presentationml/2006/main">
  <p:tag name="[SUBGRID]" val="[SubGrid]"/>
</p:tagLst>
</file>

<file path=ppt/tags/tag84.xml><?xml version="1.0" encoding="utf-8"?>
<p:tagLst xmlns:a="http://schemas.openxmlformats.org/drawingml/2006/main" xmlns:r="http://schemas.openxmlformats.org/officeDocument/2006/relationships" xmlns:p="http://schemas.openxmlformats.org/presentationml/2006/main">
  <p:tag name="[SUBGRID]" val="[SubGrid]"/>
</p:tagLst>
</file>

<file path=ppt/tags/tag85.xml><?xml version="1.0" encoding="utf-8"?>
<p:tagLst xmlns:a="http://schemas.openxmlformats.org/drawingml/2006/main" xmlns:r="http://schemas.openxmlformats.org/officeDocument/2006/relationships" xmlns:p="http://schemas.openxmlformats.org/presentationml/2006/main">
  <p:tag name="[SUBGRID]" val="[SubGrid]"/>
</p:tagLst>
</file>

<file path=ppt/tags/tag86.xml><?xml version="1.0" encoding="utf-8"?>
<p:tagLst xmlns:a="http://schemas.openxmlformats.org/drawingml/2006/main" xmlns:r="http://schemas.openxmlformats.org/officeDocument/2006/relationships" xmlns:p="http://schemas.openxmlformats.org/presentationml/2006/main">
  <p:tag name="[SUBGRID]" val="[SubGrid]"/>
</p:tagLst>
</file>

<file path=ppt/tags/tag87.xml><?xml version="1.0" encoding="utf-8"?>
<p:tagLst xmlns:a="http://schemas.openxmlformats.org/drawingml/2006/main" xmlns:r="http://schemas.openxmlformats.org/officeDocument/2006/relationships" xmlns:p="http://schemas.openxmlformats.org/presentationml/2006/main">
  <p:tag name="[SUBGRID]" val="[SubGrid]"/>
</p:tagLst>
</file>

<file path=ppt/tags/tag88.xml><?xml version="1.0" encoding="utf-8"?>
<p:tagLst xmlns:a="http://schemas.openxmlformats.org/drawingml/2006/main" xmlns:r="http://schemas.openxmlformats.org/officeDocument/2006/relationships" xmlns:p="http://schemas.openxmlformats.org/presentationml/2006/main">
  <p:tag name="[SUBGRID]" val="[SubGrid]"/>
</p:tagLst>
</file>

<file path=ppt/tags/tag9.xml><?xml version="1.0" encoding="utf-8"?>
<p:tagLst xmlns:a="http://schemas.openxmlformats.org/drawingml/2006/main" xmlns:r="http://schemas.openxmlformats.org/officeDocument/2006/relationships" xmlns:p="http://schemas.openxmlformats.org/presentationml/2006/main">
  <p:tag name="[SUBGRID]" val="[SubGrid]"/>
</p:tagLst>
</file>

<file path=ppt/theme/theme1.xml><?xml version="1.0" encoding="utf-8"?>
<a:theme xmlns:a="http://schemas.openxmlformats.org/drawingml/2006/main" name="Novo Nordisk 16:9">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Apis Novo Nordisk">
      <a:majorFont>
        <a:latin typeface="Apis For Office"/>
        <a:ea typeface=""/>
        <a:cs typeface=""/>
      </a:majorFont>
      <a:minorFont>
        <a:latin typeface="Apis For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20000"/>
          </a:lnSpc>
          <a:defRPr sz="2000" dirty="0" err="1" smtClean="0">
            <a:solidFill>
              <a:schemeClr val="tx2"/>
            </a:solidFill>
          </a:defRPr>
        </a:defPPr>
      </a:lstStyle>
    </a:txDef>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Blank.potx" id="{E74F5A70-44BF-4AEF-9F91-978B11132E07}" vid="{565FA72A-7CC8-47B7-A269-0957194D19A6}"/>
    </a:ext>
  </a:extLst>
</a:theme>
</file>

<file path=ppt/theme/theme2.xml><?xml version="1.0" encoding="utf-8"?>
<a:theme xmlns:a="http://schemas.openxmlformats.org/drawingml/2006/main" name="Office-tema">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themeOverride>
</file>

<file path=ppt/theme/themeOverride2.xml><?xml version="1.0" encoding="utf-8"?>
<a:themeOverride xmlns:a="http://schemas.openxmlformats.org/drawingml/2006/main">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themeOverride>
</file>

<file path=ppt/theme/themeOverride3.xml><?xml version="1.0" encoding="utf-8"?>
<a:themeOverride xmlns:a="http://schemas.openxmlformats.org/drawingml/2006/main">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themeOverride>
</file>

<file path=ppt/theme/themeOverride4.xml><?xml version="1.0" encoding="utf-8"?>
<a:themeOverride xmlns:a="http://schemas.openxmlformats.org/drawingml/2006/main">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themeOverride>
</file>

<file path=ppt/theme/themeOverride5.xml><?xml version="1.0" encoding="utf-8"?>
<a:themeOverride xmlns:a="http://schemas.openxmlformats.org/drawingml/2006/main">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TemplafySlideFormConfiguration><![CDATA[{"formFields":[],"formDataEntries":[]}]]></TemplafySlideFormConfiguration>
</file>

<file path=customXml/item2.xml><?xml version="1.0" encoding="utf-8"?>
<TemplafyFormConfiguration><![CDATA[{"formFields":[{"dataSource":"P - Logo Choice","displayColumn":"logoUI","hideIfNoUserInteractionRequired":false,"distinct":true,"required":false,"autoSelectFirstOption":false,"type":"dropDown","name":"PLogoChoice","label":"Choose template version","helpTexts":{"prefix":"","postfix":""},"spacing":{},"fullyQualifiedName":"PLogoChoice"}],"formDataEntries":[]}]]></TemplafyFormConfiguration>
</file>

<file path=customXml/item3.xml><?xml version="1.0" encoding="utf-8"?>
<TemplafySlideTemplateConfiguration><![CDATA[{"documentContentValidatorConfiguration":{"enableDocumentContentValidator":false,"documentContentValidatorVersion":0},"elementsMetadata":[],"slideId":"637352323190490566","enableDocumentContentUpdater":true,"version":"1.1"}]]></TemplafySlideTemplateConfiguration>
</file>

<file path=customXml/item4.xml><?xml version="1.0" encoding="utf-8"?>
<TemplafySlideFormConfiguration><![CDATA[{"formFields":[],"formDataEntries":[]}]]></TemplafySlideFormConfiguration>
</file>

<file path=customXml/item5.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6.xml><?xml version="1.0" encoding="utf-8"?>
<TemplafyTemplateConfiguration><![CDATA[{"elementsMetadata":[],"transformationConfigurations":[],"templateName":"Novo Nordisk template 2020","templateDescription":"Create a new presentation","enableDocumentContentUpdater":true,"version":"1.1"}]]></TemplafyTemplateConfiguration>
</file>

<file path=customXml/itemProps1.xml><?xml version="1.0" encoding="utf-8"?>
<ds:datastoreItem xmlns:ds="http://schemas.openxmlformats.org/officeDocument/2006/customXml" ds:itemID="{0B07BD43-3216-4B65-8017-35855EE7B1C9}">
  <ds:schemaRefs/>
</ds:datastoreItem>
</file>

<file path=customXml/itemProps2.xml><?xml version="1.0" encoding="utf-8"?>
<ds:datastoreItem xmlns:ds="http://schemas.openxmlformats.org/officeDocument/2006/customXml" ds:itemID="{0EAE732B-3A91-411A-8C1A-6FA9E5457B7E}">
  <ds:schemaRefs/>
</ds:datastoreItem>
</file>

<file path=customXml/itemProps3.xml><?xml version="1.0" encoding="utf-8"?>
<ds:datastoreItem xmlns:ds="http://schemas.openxmlformats.org/officeDocument/2006/customXml" ds:itemID="{6D637B48-56B0-4F4E-9B03-97330B2D6499}">
  <ds:schemaRefs/>
</ds:datastoreItem>
</file>

<file path=customXml/itemProps4.xml><?xml version="1.0" encoding="utf-8"?>
<ds:datastoreItem xmlns:ds="http://schemas.openxmlformats.org/officeDocument/2006/customXml" ds:itemID="{0FCF28B5-F4CC-4285-8D66-6FE4CBE32193}">
  <ds:schemaRefs/>
</ds:datastoreItem>
</file>

<file path=customXml/itemProps5.xml><?xml version="1.0" encoding="utf-8"?>
<ds:datastoreItem xmlns:ds="http://schemas.openxmlformats.org/officeDocument/2006/customXml" ds:itemID="{76554C35-E9BD-4F63-B194-4848047BD79F}">
  <ds:schemaRefs/>
</ds:datastoreItem>
</file>

<file path=customXml/itemProps6.xml><?xml version="1.0" encoding="utf-8"?>
<ds:datastoreItem xmlns:ds="http://schemas.openxmlformats.org/officeDocument/2006/customXml" ds:itemID="{3EF6E6FF-A500-45E5-BC31-0E5BF6EC43E4}">
  <ds:schemaRefs/>
</ds:datastoreItem>
</file>

<file path=docProps/app.xml><?xml version="1.0" encoding="utf-8"?>
<Properties xmlns="http://schemas.openxmlformats.org/officeDocument/2006/extended-properties" xmlns:vt="http://schemas.openxmlformats.org/officeDocument/2006/docPropsVTypes">
  <Template/>
  <TotalTime>693</TotalTime>
  <Words>1578</Words>
  <Application>Microsoft Office PowerPoint</Application>
  <PresentationFormat>Widescreen</PresentationFormat>
  <Paragraphs>118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Arial</vt:lpstr>
      <vt:lpstr>Apis For Office</vt:lpstr>
      <vt:lpstr>Aptos</vt:lpstr>
      <vt:lpstr>Apis For Office Light</vt:lpstr>
      <vt:lpstr>Novo Nordisk 16:9</vt:lpstr>
      <vt:lpstr>PowerPoint Presentation</vt:lpstr>
      <vt:lpstr>Introduction</vt:lpstr>
      <vt:lpstr>Quest 1 – Demographic Discovery   </vt:lpstr>
      <vt:lpstr>Visualization used:</vt:lpstr>
      <vt:lpstr>Quest 2 – Interactive Lab (Chemistry &amp; Haematology) Values Visualization </vt:lpstr>
      <vt:lpstr>Visualizations used:</vt:lpstr>
      <vt:lpstr>Quest 3 – Interactive Visualization of Adverse Events </vt:lpstr>
      <vt:lpstr>Visualizations used:</vt:lpstr>
      <vt:lpstr>Quest 4 – Integrated Clinical Insights Dashboard Task </vt:lpstr>
      <vt:lpstr>Visualizations used:</vt:lpstr>
      <vt:lpstr>Visualizations used: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SODX (Sohan Dey)</dc:creator>
  <cp:lastModifiedBy>Vanshikha Agarwal</cp:lastModifiedBy>
  <cp:revision>44</cp:revision>
  <dcterms:created xsi:type="dcterms:W3CDTF">2022-08-11T10:44:58Z</dcterms:created>
  <dcterms:modified xsi:type="dcterms:W3CDTF">2023-08-30T11:16:26Z</dcterms:modified>
</cp:coreProperties>
</file>